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m4v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0" r:id="rId3"/>
    <p:sldId id="261" r:id="rId4"/>
    <p:sldId id="259" r:id="rId5"/>
    <p:sldId id="263" r:id="rId6"/>
    <p:sldId id="262" r:id="rId7"/>
    <p:sldId id="264" r:id="rId8"/>
    <p:sldId id="266" r:id="rId9"/>
    <p:sldId id="267" r:id="rId10"/>
    <p:sldId id="265" r:id="rId11"/>
    <p:sldId id="268" r:id="rId12"/>
    <p:sldId id="269" r:id="rId13"/>
    <p:sldId id="271" r:id="rId14"/>
    <p:sldId id="270" r:id="rId15"/>
    <p:sldId id="273" r:id="rId16"/>
    <p:sldId id="272" r:id="rId17"/>
    <p:sldId id="274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/>
    <p:restoredTop sz="86323"/>
  </p:normalViewPr>
  <p:slideViewPr>
    <p:cSldViewPr snapToGrid="0" snapToObjects="1">
      <p:cViewPr varScale="1">
        <p:scale>
          <a:sx n="82" d="100"/>
          <a:sy n="82" d="100"/>
        </p:scale>
        <p:origin x="192" y="176"/>
      </p:cViewPr>
      <p:guideLst/>
    </p:cSldViewPr>
  </p:slideViewPr>
  <p:outlineViewPr>
    <p:cViewPr>
      <p:scale>
        <a:sx n="33" d="100"/>
        <a:sy n="33" d="100"/>
      </p:scale>
      <p:origin x="0" y="-16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3" d="100"/>
          <a:sy n="73" d="100"/>
        </p:scale>
        <p:origin x="35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78B68A-F1F4-1D49-AF06-15CC13A115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6E59BC-B0D4-C642-AD70-5D46A0FE11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4A380-9D94-2A42-8296-E4519179A84E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EA2459-3AB5-964E-B123-60967EE2FE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22FB1-A572-6549-A377-88194F9842E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2DC5E-36C0-314A-AFAA-9920E0CA07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282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FCD9F-9AAD-1A4E-83EC-9A60729E34D1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AA126-FFB4-F346-BC58-316E84A8A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69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554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6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32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Start track at 2:35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3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kinds of pieces. How he’ll put them together. Stingers.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5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473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Used my own recording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03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483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21</a:t>
            </a:r>
            <a:r>
              <a:rPr lang="en-US" baseline="30000" dirty="0"/>
              <a:t>st</a:t>
            </a:r>
            <a:r>
              <a:rPr lang="en-US" dirty="0"/>
              <a:t> century skills – collaboration, communication, problem solving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50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197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191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47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36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573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15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36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214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Start track at 1:14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7AA126-FFB4-F346-BC58-316E84A8ADA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35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4v"/><Relationship Id="rId1" Type="http://schemas.microsoft.com/office/2007/relationships/media" Target="../media/media5.m4v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tif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10.tif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E9656-723D-9340-807A-6614DD9D0F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/>
              <a:t>Shuksan Story: </a:t>
            </a:r>
            <a:br>
              <a:rPr lang="en-US" sz="6600" dirty="0"/>
            </a:br>
            <a:r>
              <a:rPr lang="en-US" sz="6000" dirty="0"/>
              <a:t>An Original Soundtrack Composition</a:t>
            </a:r>
            <a:endParaRPr lang="en-US" sz="6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9F2BB3-494E-A04F-B09A-CC5906B750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Master’s Thesis Project</a:t>
            </a:r>
          </a:p>
        </p:txBody>
      </p:sp>
    </p:spTree>
    <p:extLst>
      <p:ext uri="{BB962C8B-B14F-4D97-AF65-F5344CB8AC3E}">
        <p14:creationId xmlns:p14="http://schemas.microsoft.com/office/powerpoint/2010/main" val="396331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DE40C-3013-3641-87C5-8EC726C25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Theme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2A8B8-5886-0E45-9C9B-A3789DAE54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This is the longest, most fleshed out version of the main theme</a:t>
            </a:r>
          </a:p>
          <a:p>
            <a:r>
              <a:rPr lang="en-US" sz="2800" dirty="0"/>
              <a:t>New levels of rhythmic intensity with added syncopation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5D343-6B25-364A-9CD3-C5D609366B4F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" r="-358" b="1088"/>
          <a:stretch/>
        </p:blipFill>
        <p:spPr bwMode="auto">
          <a:xfrm>
            <a:off x="1632939" y="4150658"/>
            <a:ext cx="7887286" cy="18452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06 (II - 2) Opening Theme [full song].mp3">
            <a:hlinkClick r:id="" action="ppaction://media"/>
            <a:extLst>
              <a:ext uri="{FF2B5EF4-FFF2-40B4-BE49-F238E27FC236}">
                <a16:creationId xmlns:a16="http://schemas.microsoft.com/office/drawing/2014/main" id="{29BE2BAD-A2FC-FC40-A006-753990528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66680" y="447157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5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E06DB-5BE3-5A46-A696-BAF21103B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Appropriation in Music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9414C-156C-3343-AAE1-B9FC7FA19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“Cultural appropriation happens when people from a more powerful culture adopt the art, symbols, or elements of a less powerful culture without understanding or respecting the context or history of that material.”</a:t>
            </a:r>
          </a:p>
          <a:p>
            <a:r>
              <a:rPr lang="en-US" sz="2800" dirty="0"/>
              <a:t>In order to avoid Cultural Appropriation, the music played a rhythmic homage to the culture rather than a direct quotation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52053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CD779-D799-A543-937B-42337275C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Latin Groove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855666-7952-E449-A9C0-1F938A931A1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228" y="1684436"/>
            <a:ext cx="2994075" cy="11853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C22537-819B-824D-8318-AC041AA6D94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24" y="3581791"/>
            <a:ext cx="7058685" cy="2228166"/>
          </a:xfrm>
          <a:prstGeom prst="rect">
            <a:avLst/>
          </a:prstGeom>
        </p:spPr>
      </p:pic>
      <p:pic>
        <p:nvPicPr>
          <p:cNvPr id="6" name="12 (II - 8) Latin Groove (E) [Closing Song].mp3">
            <a:hlinkClick r:id="" action="ppaction://media"/>
            <a:extLst>
              <a:ext uri="{FF2B5EF4-FFF2-40B4-BE49-F238E27FC236}">
                <a16:creationId xmlns:a16="http://schemas.microsoft.com/office/drawing/2014/main" id="{D6FB9B3D-855B-0148-9BD4-0A2DDF31C2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44434" y="419021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6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24EDF-7508-C94C-AF9C-569B61F26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Collaborative Process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7DAC04-13A7-A342-ABDC-89CA1A1DA5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52685" y="2056092"/>
            <a:ext cx="4395787" cy="2535256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5C38EE-7FFB-BA47-B6B2-4CB6D55A33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5585593" cy="4200245"/>
          </a:xfrm>
        </p:spPr>
        <p:txBody>
          <a:bodyPr>
            <a:normAutofit/>
          </a:bodyPr>
          <a:lstStyle/>
          <a:p>
            <a:r>
              <a:rPr lang="en-US" sz="2800" dirty="0"/>
              <a:t>Control of Product</a:t>
            </a:r>
          </a:p>
          <a:p>
            <a:r>
              <a:rPr lang="en-US" sz="2800" dirty="0"/>
              <a:t>Construction</a:t>
            </a:r>
          </a:p>
          <a:p>
            <a:r>
              <a:rPr lang="en-US" sz="2800" dirty="0"/>
              <a:t>Melody as spoken word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12886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9E7BA-B3FE-614B-BA1E-C3BDA09FB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Recording Process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BCDBB3B-E35F-3D48-A211-4B70AB9C26D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52685" y="2056092"/>
            <a:ext cx="4395787" cy="3296840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3712FB-D456-BD49-8AE2-53669783F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6049827" cy="4200245"/>
          </a:xfrm>
        </p:spPr>
        <p:txBody>
          <a:bodyPr/>
          <a:lstStyle/>
          <a:p>
            <a:r>
              <a:rPr lang="en-US" sz="2800" dirty="0"/>
              <a:t>Recording process influenced musical styles and final product</a:t>
            </a:r>
          </a:p>
          <a:p>
            <a:r>
              <a:rPr lang="en-US" sz="2800" dirty="0"/>
              <a:t>Constant assessment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9774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904D3-57F4-474D-85A9-1B31B8230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04C17-EF15-374E-99E5-66D806AC6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Lack of funding for time in a recording studio</a:t>
            </a:r>
          </a:p>
          <a:p>
            <a:r>
              <a:rPr lang="en-US" sz="2800" dirty="0"/>
              <a:t>Equipment</a:t>
            </a:r>
          </a:p>
          <a:p>
            <a:r>
              <a:rPr lang="en-US" sz="2800" dirty="0"/>
              <a:t>Final mix of each track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96382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4EF00CD-58EC-E54C-B415-A76CE21E1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6D1AEC-9740-1240-B78F-4666FF241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Continued collaboration with Ron as the documentary nears completion</a:t>
            </a:r>
          </a:p>
          <a:p>
            <a:r>
              <a:rPr lang="en-US" sz="2800" dirty="0"/>
              <a:t>Example – adding oboe to certain tracks</a:t>
            </a:r>
          </a:p>
          <a:p>
            <a:r>
              <a:rPr lang="en-US" sz="2800" dirty="0"/>
              <a:t>Accepting the flow of the process in role as the composer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52884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7189-A0FC-BF43-917B-02F6A03CA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Implications for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995B1-3833-A041-B111-916B545259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Power of collaboration between multi-media arts and other teachers</a:t>
            </a:r>
          </a:p>
          <a:p>
            <a:r>
              <a:rPr lang="en-US" sz="2800" dirty="0"/>
              <a:t>Student composers</a:t>
            </a:r>
          </a:p>
          <a:p>
            <a:pPr lvl="1"/>
            <a:r>
              <a:rPr lang="en-US" sz="2600" dirty="0"/>
              <a:t>Accessible medium for which to write short themes and motives</a:t>
            </a:r>
            <a:endParaRPr lang="en-US" sz="2800" dirty="0"/>
          </a:p>
          <a:p>
            <a:pPr lvl="1"/>
            <a:r>
              <a:rPr lang="en-US" sz="2600" dirty="0"/>
              <a:t>Opportunities to collaborate with other students or experts</a:t>
            </a:r>
          </a:p>
          <a:p>
            <a:pPr lvl="1"/>
            <a:r>
              <a:rPr lang="en-US" sz="2600" dirty="0"/>
              <a:t>21</a:t>
            </a:r>
            <a:r>
              <a:rPr lang="en-US" sz="2600" baseline="30000" dirty="0"/>
              <a:t>st</a:t>
            </a:r>
            <a:r>
              <a:rPr lang="en-US" sz="2600" dirty="0"/>
              <a:t> Century Skills</a:t>
            </a:r>
          </a:p>
        </p:txBody>
      </p:sp>
    </p:spTree>
    <p:extLst>
      <p:ext uri="{BB962C8B-B14F-4D97-AF65-F5344CB8AC3E}">
        <p14:creationId xmlns:p14="http://schemas.microsoft.com/office/powerpoint/2010/main" val="3895760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AE344-9C1F-844D-91B4-E1B930A9C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Documentary Preview</a:t>
            </a:r>
          </a:p>
        </p:txBody>
      </p:sp>
      <p:pic>
        <p:nvPicPr>
          <p:cNvPr id="4" name="SMS Trailer 5.2.2 Jon's Music (1).m4v">
            <a:hlinkClick r:id="" action="ppaction://media"/>
            <a:extLst>
              <a:ext uri="{FF2B5EF4-FFF2-40B4-BE49-F238E27FC236}">
                <a16:creationId xmlns:a16="http://schemas.microsoft.com/office/drawing/2014/main" id="{12594CCE-771A-4F42-BE18-78434B5B9E3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44785" y="1152983"/>
            <a:ext cx="8119148" cy="456669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FD61B6-5E19-5340-BA40-E2AB56DBB6EA}"/>
              </a:ext>
            </a:extLst>
          </p:cNvPr>
          <p:cNvSpPr txBox="1"/>
          <p:nvPr/>
        </p:nvSpPr>
        <p:spPr>
          <a:xfrm>
            <a:off x="1644785" y="6137328"/>
            <a:ext cx="8615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Used with permission from Ron Robinson and Shuksan Middle School</a:t>
            </a:r>
          </a:p>
        </p:txBody>
      </p:sp>
    </p:spTree>
    <p:extLst>
      <p:ext uri="{BB962C8B-B14F-4D97-AF65-F5344CB8AC3E}">
        <p14:creationId xmlns:p14="http://schemas.microsoft.com/office/powerpoint/2010/main" val="138745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1E39B-1E15-7D4F-9B3A-208A87B34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Shuksan Middle School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A4B228A-98F4-354B-8007-5D4D9941D5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61759" y="1655073"/>
            <a:ext cx="8562779" cy="419576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7EB5A9-B7FA-3646-AB23-D5B2B5799355}"/>
              </a:ext>
            </a:extLst>
          </p:cNvPr>
          <p:cNvSpPr txBox="1"/>
          <p:nvPr/>
        </p:nvSpPr>
        <p:spPr>
          <a:xfrm>
            <a:off x="1361758" y="6029739"/>
            <a:ext cx="8562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New Building opened in 2009</a:t>
            </a:r>
          </a:p>
        </p:txBody>
      </p:sp>
    </p:spTree>
    <p:extLst>
      <p:ext uri="{BB962C8B-B14F-4D97-AF65-F5344CB8AC3E}">
        <p14:creationId xmlns:p14="http://schemas.microsoft.com/office/powerpoint/2010/main" val="3102988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FEDBF-B41A-C24D-B43C-C65352BE8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the School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4E0C3-A0A9-6E4D-8924-726CC1AEE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600 Students</a:t>
            </a:r>
          </a:p>
          <a:p>
            <a:r>
              <a:rPr lang="en-US" sz="2800" dirty="0"/>
              <a:t>Racial Diversity:</a:t>
            </a:r>
            <a:endParaRPr lang="en-US" sz="2600" dirty="0"/>
          </a:p>
          <a:p>
            <a:pPr lvl="1"/>
            <a:r>
              <a:rPr lang="en-US" sz="2600" dirty="0"/>
              <a:t>48% White, 27% Latinx, 12% Asian, 9% Multiracial, 2% Native American, 1.5% Black</a:t>
            </a:r>
          </a:p>
          <a:p>
            <a:r>
              <a:rPr lang="en-US" sz="2800" dirty="0"/>
              <a:t>61% of Student body eligible for free/reduced lunch</a:t>
            </a:r>
          </a:p>
          <a:p>
            <a:r>
              <a:rPr lang="en-US" sz="2800" dirty="0"/>
              <a:t>BEATS Program – Before/After School Programming and 3 meals a day provided to students who need it</a:t>
            </a:r>
          </a:p>
        </p:txBody>
      </p:sp>
    </p:spTree>
    <p:extLst>
      <p:ext uri="{BB962C8B-B14F-4D97-AF65-F5344CB8AC3E}">
        <p14:creationId xmlns:p14="http://schemas.microsoft.com/office/powerpoint/2010/main" val="1906574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B958D-BA78-D947-97A5-9640ADC92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Collaboration with Ron Robinson, local filmmaker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4C55E4-44C8-CD43-9D44-A3C6044E3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50 years of video/film experience</a:t>
            </a:r>
          </a:p>
          <a:p>
            <a:pPr lvl="1"/>
            <a:r>
              <a:rPr lang="en-US" sz="2600" dirty="0"/>
              <a:t>Educational Medical Videos</a:t>
            </a:r>
          </a:p>
          <a:p>
            <a:pPr lvl="1"/>
            <a:r>
              <a:rPr lang="en-US" sz="2600" dirty="0"/>
              <a:t>Broadcast Television in L.A. and Portland</a:t>
            </a:r>
          </a:p>
          <a:p>
            <a:pPr lvl="1"/>
            <a:r>
              <a:rPr lang="en-US" sz="2600" dirty="0"/>
              <a:t>Co-produced film on treatment of AIDS patients in Oregon</a:t>
            </a:r>
          </a:p>
          <a:p>
            <a:pPr lvl="1"/>
            <a:r>
              <a:rPr lang="en-US" sz="2600" dirty="0"/>
              <a:t>Currently owns Paragon Digital Group, producing a variety of different film projects</a:t>
            </a:r>
          </a:p>
        </p:txBody>
      </p:sp>
    </p:spTree>
    <p:extLst>
      <p:ext uri="{BB962C8B-B14F-4D97-AF65-F5344CB8AC3E}">
        <p14:creationId xmlns:p14="http://schemas.microsoft.com/office/powerpoint/2010/main" val="4237970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5AB35-A839-E441-BD86-A5AA3E3E7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Compositional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89ACF-67AC-DD40-9E9D-4D1211A78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No score for entire film like in other motion pictures</a:t>
            </a:r>
          </a:p>
          <a:p>
            <a:r>
              <a:rPr lang="en-US" sz="2800" dirty="0"/>
              <a:t>Ron required 15+ minutes of music that he could edit into the project</a:t>
            </a:r>
          </a:p>
          <a:p>
            <a:pPr lvl="1"/>
            <a:r>
              <a:rPr lang="en-US" sz="2600" dirty="0"/>
              <a:t>Many short clips, some only 7-12 seconds in length</a:t>
            </a:r>
          </a:p>
          <a:p>
            <a:pPr lv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561286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33BFD-897D-FD49-93F1-28DDCD6EC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Compositional Influences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78164-D303-EA40-A953-CFFEB148E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Time at Shuksan volunteering</a:t>
            </a:r>
            <a:endParaRPr lang="en-US" sz="2600" dirty="0"/>
          </a:p>
          <a:p>
            <a:r>
              <a:rPr lang="en-US" sz="2800" dirty="0"/>
              <a:t>Varied musical styles</a:t>
            </a:r>
          </a:p>
          <a:p>
            <a:r>
              <a:rPr lang="en-US" sz="2800" dirty="0"/>
              <a:t>Jazz &amp; Syncopated Rhythms</a:t>
            </a:r>
          </a:p>
          <a:p>
            <a:r>
              <a:rPr lang="en-US" sz="2800" dirty="0"/>
              <a:t>Flexible Melody for the diverse backgrounds and experiences of staff and students</a:t>
            </a:r>
          </a:p>
        </p:txBody>
      </p:sp>
    </p:spTree>
    <p:extLst>
      <p:ext uri="{BB962C8B-B14F-4D97-AF65-F5344CB8AC3E}">
        <p14:creationId xmlns:p14="http://schemas.microsoft.com/office/powerpoint/2010/main" val="1360769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79FC9-6EF5-D54E-926D-D1D4ADF10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Theme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FC4CE-5128-DD43-A62E-F6CDC35E6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Flexible theme that fits over a variety of chord patterns</a:t>
            </a:r>
          </a:p>
          <a:p>
            <a:r>
              <a:rPr lang="en-US" sz="2800" dirty="0"/>
              <a:t>Centered on mostly the note D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D9435F-0CAC-4845-B137-0C7AE05D631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18" y="3753093"/>
            <a:ext cx="8465335" cy="17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323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79FC9-6EF5-D54E-926D-D1D4ADF10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Theme Example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FC4CE-5128-DD43-A62E-F6CDC35E6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this chord progression, the melody functions mostly as the third of the chord</a:t>
            </a:r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604F8F-66FA-084B-A078-E1B997E0BCE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82" y="3295993"/>
            <a:ext cx="6847200" cy="2141110"/>
          </a:xfrm>
          <a:prstGeom prst="rect">
            <a:avLst/>
          </a:prstGeom>
        </p:spPr>
      </p:pic>
      <p:pic>
        <p:nvPicPr>
          <p:cNvPr id="6" name="05 (II - 1) Transition into Opening Theme.mp3">
            <a:hlinkClick r:id="" action="ppaction://media"/>
            <a:extLst>
              <a:ext uri="{FF2B5EF4-FFF2-40B4-BE49-F238E27FC236}">
                <a16:creationId xmlns:a16="http://schemas.microsoft.com/office/drawing/2014/main" id="{0CB5B0BD-0B58-D540-9EBD-428BDB34B0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74640" y="396014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79FC9-6EF5-D54E-926D-D1D4ADF10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Theme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FC4CE-5128-DD43-A62E-F6CDC35E6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Here the theme is put over a chord pattern starting in Cm</a:t>
            </a:r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56BE76-7B9E-DC43-8C6D-BF19C8E6ACD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83" y="3170761"/>
            <a:ext cx="7508903" cy="2196369"/>
          </a:xfrm>
          <a:prstGeom prst="rect">
            <a:avLst/>
          </a:prstGeom>
        </p:spPr>
      </p:pic>
      <p:pic>
        <p:nvPicPr>
          <p:cNvPr id="4" name="10 (II - 6) Slow Piano (Eb).mp3">
            <a:hlinkClick r:id="" action="ppaction://media"/>
            <a:extLst>
              <a:ext uri="{FF2B5EF4-FFF2-40B4-BE49-F238E27FC236}">
                <a16:creationId xmlns:a16="http://schemas.microsoft.com/office/drawing/2014/main" id="{EE291633-C056-4B43-B434-DB08655317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43453" y="374425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5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943</TotalTime>
  <Words>493</Words>
  <Application>Microsoft Macintosh PowerPoint</Application>
  <PresentationFormat>Widescreen</PresentationFormat>
  <Paragraphs>85</Paragraphs>
  <Slides>18</Slides>
  <Notes>18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Wingdings 3</vt:lpstr>
      <vt:lpstr>Ion</vt:lpstr>
      <vt:lpstr>Shuksan Story:  An Original Soundtrack Composition</vt:lpstr>
      <vt:lpstr>Shuksan Middle School</vt:lpstr>
      <vt:lpstr>About the School</vt:lpstr>
      <vt:lpstr>Collaboration with Ron Robinson, local filmmaker</vt:lpstr>
      <vt:lpstr>Compositional Process</vt:lpstr>
      <vt:lpstr>Compositional Influences</vt:lpstr>
      <vt:lpstr>Main Theme</vt:lpstr>
      <vt:lpstr>Main Theme Example </vt:lpstr>
      <vt:lpstr>Main Theme Example</vt:lpstr>
      <vt:lpstr>Main Theme Example</vt:lpstr>
      <vt:lpstr>Cultural Appropriation in Music</vt:lpstr>
      <vt:lpstr>Latin Groove</vt:lpstr>
      <vt:lpstr>Collaborative Process</vt:lpstr>
      <vt:lpstr>Recording Process</vt:lpstr>
      <vt:lpstr>Challenges</vt:lpstr>
      <vt:lpstr>Next Steps</vt:lpstr>
      <vt:lpstr>Implications for Education</vt:lpstr>
      <vt:lpstr>Documentary Preview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Shuksan Story:  An Original Soundtrack Composition</dc:title>
  <dc:creator>Jon Ross</dc:creator>
  <cp:lastModifiedBy>Jon Ross</cp:lastModifiedBy>
  <cp:revision>16</cp:revision>
  <cp:lastPrinted>2018-11-15T04:24:56Z</cp:lastPrinted>
  <dcterms:created xsi:type="dcterms:W3CDTF">2018-11-14T23:25:46Z</dcterms:created>
  <dcterms:modified xsi:type="dcterms:W3CDTF">2018-11-16T18:04:36Z</dcterms:modified>
</cp:coreProperties>
</file>