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696" r:id="rId6"/>
    <p:sldId id="698" r:id="rId7"/>
    <p:sldId id="699" r:id="rId8"/>
    <p:sldId id="702" r:id="rId9"/>
    <p:sldId id="3573" r:id="rId10"/>
    <p:sldId id="3572" r:id="rId11"/>
    <p:sldId id="1381" r:id="rId12"/>
    <p:sldId id="3576" r:id="rId13"/>
    <p:sldId id="745" r:id="rId14"/>
    <p:sldId id="746" r:id="rId15"/>
    <p:sldId id="3574" r:id="rId16"/>
    <p:sldId id="3575" r:id="rId17"/>
    <p:sldId id="712" r:id="rId18"/>
    <p:sldId id="13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00B2D6"/>
    <a:srgbClr val="00AED3"/>
    <a:srgbClr val="008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ECA84-87A3-424D-BC89-6F11B3FE8193}" v="963" dt="2022-04-15T20:54:57.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p:cViewPr varScale="1">
        <p:scale>
          <a:sx n="107" d="100"/>
          <a:sy n="107" d="100"/>
        </p:scale>
        <p:origin x="75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herty, Anne Cooper@DTSC" userId="436a129f-46c9-4931-9619-bd4ced6ca992" providerId="ADAL" clId="{69FECA84-87A3-424D-BC89-6F11B3FE8193}"/>
    <pc:docChg chg="custSel addSld delSld modSld sldOrd">
      <pc:chgData name="Doherty, Anne Cooper@DTSC" userId="436a129f-46c9-4931-9619-bd4ced6ca992" providerId="ADAL" clId="{69FECA84-87A3-424D-BC89-6F11B3FE8193}" dt="2022-04-16T00:01:20.266" v="5698" actId="20577"/>
      <pc:docMkLst>
        <pc:docMk/>
      </pc:docMkLst>
      <pc:sldChg chg="modSp mod modNotesTx">
        <pc:chgData name="Doherty, Anne Cooper@DTSC" userId="436a129f-46c9-4931-9619-bd4ced6ca992" providerId="ADAL" clId="{69FECA84-87A3-424D-BC89-6F11B3FE8193}" dt="2022-04-15T20:53:56.363" v="5554" actId="20577"/>
        <pc:sldMkLst>
          <pc:docMk/>
          <pc:sldMk cId="3925883191" sldId="256"/>
        </pc:sldMkLst>
        <pc:spChg chg="mod">
          <ac:chgData name="Doherty, Anne Cooper@DTSC" userId="436a129f-46c9-4931-9619-bd4ced6ca992" providerId="ADAL" clId="{69FECA84-87A3-424D-BC89-6F11B3FE8193}" dt="2022-04-14T23:15:44.908" v="737" actId="20577"/>
          <ac:spMkLst>
            <pc:docMk/>
            <pc:sldMk cId="3925883191" sldId="256"/>
            <ac:spMk id="2" creationId="{00000000-0000-0000-0000-000000000000}"/>
          </ac:spMkLst>
        </pc:spChg>
        <pc:spChg chg="mod">
          <ac:chgData name="Doherty, Anne Cooper@DTSC" userId="436a129f-46c9-4931-9619-bd4ced6ca992" providerId="ADAL" clId="{69FECA84-87A3-424D-BC89-6F11B3FE8193}" dt="2022-04-14T23:15:56.870" v="747" actId="6549"/>
          <ac:spMkLst>
            <pc:docMk/>
            <pc:sldMk cId="3925883191" sldId="256"/>
            <ac:spMk id="3" creationId="{00000000-0000-0000-0000-000000000000}"/>
          </ac:spMkLst>
        </pc:spChg>
      </pc:sldChg>
      <pc:sldChg chg="delSp modSp add mod">
        <pc:chgData name="Doherty, Anne Cooper@DTSC" userId="436a129f-46c9-4931-9619-bd4ced6ca992" providerId="ADAL" clId="{69FECA84-87A3-424D-BC89-6F11B3FE8193}" dt="2022-04-15T20:52:38.643" v="5214" actId="20577"/>
        <pc:sldMkLst>
          <pc:docMk/>
          <pc:sldMk cId="604286896" sldId="696"/>
        </pc:sldMkLst>
        <pc:spChg chg="del ord">
          <ac:chgData name="Doherty, Anne Cooper@DTSC" userId="436a129f-46c9-4931-9619-bd4ced6ca992" providerId="ADAL" clId="{69FECA84-87A3-424D-BC89-6F11B3FE8193}" dt="2022-04-15T20:52:29.186" v="5188" actId="478"/>
          <ac:spMkLst>
            <pc:docMk/>
            <pc:sldMk cId="604286896" sldId="696"/>
            <ac:spMk id="3" creationId="{4926A8FD-A3BB-4AE3-BB5A-0D5A73287748}"/>
          </ac:spMkLst>
        </pc:spChg>
        <pc:spChg chg="mod ord">
          <ac:chgData name="Doherty, Anne Cooper@DTSC" userId="436a129f-46c9-4931-9619-bd4ced6ca992" providerId="ADAL" clId="{69FECA84-87A3-424D-BC89-6F11B3FE8193}" dt="2022-04-14T23:50:50.066" v="4894"/>
          <ac:spMkLst>
            <pc:docMk/>
            <pc:sldMk cId="604286896" sldId="696"/>
            <ac:spMk id="5" creationId="{9907C396-18BF-4616-921F-6240EA742D2A}"/>
          </ac:spMkLst>
        </pc:spChg>
        <pc:spChg chg="mod ord">
          <ac:chgData name="Doherty, Anne Cooper@DTSC" userId="436a129f-46c9-4931-9619-bd4ced6ca992" providerId="ADAL" clId="{69FECA84-87A3-424D-BC89-6F11B3FE8193}" dt="2022-04-15T20:52:38.643" v="5214" actId="20577"/>
          <ac:spMkLst>
            <pc:docMk/>
            <pc:sldMk cId="604286896" sldId="696"/>
            <ac:spMk id="11" creationId="{F4B5E47C-20A7-4DEE-9FFA-47E4AC468B47}"/>
          </ac:spMkLst>
        </pc:spChg>
        <pc:picChg chg="mod ord">
          <ac:chgData name="Doherty, Anne Cooper@DTSC" userId="436a129f-46c9-4931-9619-bd4ced6ca992" providerId="ADAL" clId="{69FECA84-87A3-424D-BC89-6F11B3FE8193}" dt="2022-04-14T23:50:58.729" v="4898"/>
          <ac:picMkLst>
            <pc:docMk/>
            <pc:sldMk cId="604286896" sldId="696"/>
            <ac:picMk id="9" creationId="{226C9D8A-828F-40AA-A2E0-CEFB628C2D08}"/>
          </ac:picMkLst>
        </pc:picChg>
      </pc:sldChg>
      <pc:sldChg chg="addSp modSp add mod modAnim">
        <pc:chgData name="Doherty, Anne Cooper@DTSC" userId="436a129f-46c9-4931-9619-bd4ced6ca992" providerId="ADAL" clId="{69FECA84-87A3-424D-BC89-6F11B3FE8193}" dt="2022-04-15T20:53:06.596" v="5377" actId="962"/>
        <pc:sldMkLst>
          <pc:docMk/>
          <pc:sldMk cId="690126241" sldId="698"/>
        </pc:sldMkLst>
        <pc:spChg chg="ord">
          <ac:chgData name="Doherty, Anne Cooper@DTSC" userId="436a129f-46c9-4931-9619-bd4ced6ca992" providerId="ADAL" clId="{69FECA84-87A3-424D-BC89-6F11B3FE8193}" dt="2022-04-14T23:51:27.681" v="4911"/>
          <ac:spMkLst>
            <pc:docMk/>
            <pc:sldMk cId="690126241" sldId="698"/>
            <ac:spMk id="2" creationId="{6B34EDB7-A1D7-44DA-9EFD-350689E695C2}"/>
          </ac:spMkLst>
        </pc:spChg>
        <pc:spChg chg="mod">
          <ac:chgData name="Doherty, Anne Cooper@DTSC" userId="436a129f-46c9-4931-9619-bd4ced6ca992" providerId="ADAL" clId="{69FECA84-87A3-424D-BC89-6F11B3FE8193}" dt="2022-04-14T23:42:33.274" v="1823" actId="962"/>
          <ac:spMkLst>
            <pc:docMk/>
            <pc:sldMk cId="690126241" sldId="698"/>
            <ac:spMk id="10" creationId="{D973F039-ED81-4BE3-A569-329F48195D5E}"/>
          </ac:spMkLst>
        </pc:spChg>
        <pc:spChg chg="mod ord">
          <ac:chgData name="Doherty, Anne Cooper@DTSC" userId="436a129f-46c9-4931-9619-bd4ced6ca992" providerId="ADAL" clId="{69FECA84-87A3-424D-BC89-6F11B3FE8193}" dt="2022-04-14T23:54:32.173" v="5163" actId="20577"/>
          <ac:spMkLst>
            <pc:docMk/>
            <pc:sldMk cId="690126241" sldId="698"/>
            <ac:spMk id="11" creationId="{E5CC91E4-A84A-4936-BB2B-0E7079589F00}"/>
          </ac:spMkLst>
        </pc:spChg>
        <pc:spChg chg="mod">
          <ac:chgData name="Doherty, Anne Cooper@DTSC" userId="436a129f-46c9-4931-9619-bd4ced6ca992" providerId="ADAL" clId="{69FECA84-87A3-424D-BC89-6F11B3FE8193}" dt="2022-04-15T20:52:53.489" v="5217" actId="164"/>
          <ac:spMkLst>
            <pc:docMk/>
            <pc:sldMk cId="690126241" sldId="698"/>
            <ac:spMk id="14" creationId="{6CA8E40A-1589-4B74-B392-12A072D498C3}"/>
          </ac:spMkLst>
        </pc:spChg>
        <pc:grpChg chg="add mod">
          <ac:chgData name="Doherty, Anne Cooper@DTSC" userId="436a129f-46c9-4931-9619-bd4ced6ca992" providerId="ADAL" clId="{69FECA84-87A3-424D-BC89-6F11B3FE8193}" dt="2022-04-15T20:53:06.596" v="5377" actId="962"/>
          <ac:grpSpMkLst>
            <pc:docMk/>
            <pc:sldMk cId="690126241" sldId="698"/>
            <ac:grpSpMk id="3" creationId="{C9458773-E01D-40CE-9F38-B3D4A7F48227}"/>
          </ac:grpSpMkLst>
        </pc:grpChg>
        <pc:grpChg chg="mod">
          <ac:chgData name="Doherty, Anne Cooper@DTSC" userId="436a129f-46c9-4931-9619-bd4ced6ca992" providerId="ADAL" clId="{69FECA84-87A3-424D-BC89-6F11B3FE8193}" dt="2022-04-15T20:52:53.489" v="5217" actId="164"/>
          <ac:grpSpMkLst>
            <pc:docMk/>
            <pc:sldMk cId="690126241" sldId="698"/>
            <ac:grpSpMk id="12" creationId="{F8D0D9FE-FC22-4219-B7C3-3EBDAA66C16A}"/>
          </ac:grpSpMkLst>
        </pc:grpChg>
        <pc:picChg chg="mod ord">
          <ac:chgData name="Doherty, Anne Cooper@DTSC" userId="436a129f-46c9-4931-9619-bd4ced6ca992" providerId="ADAL" clId="{69FECA84-87A3-424D-BC89-6F11B3FE8193}" dt="2022-04-14T23:51:17.467" v="4906"/>
          <ac:picMkLst>
            <pc:docMk/>
            <pc:sldMk cId="690126241" sldId="698"/>
            <ac:picMk id="9" creationId="{226C9D8A-828F-40AA-A2E0-CEFB628C2D08}"/>
          </ac:picMkLst>
        </pc:picChg>
      </pc:sldChg>
      <pc:sldChg chg="modSp add mod">
        <pc:chgData name="Doherty, Anne Cooper@DTSC" userId="436a129f-46c9-4931-9619-bd4ced6ca992" providerId="ADAL" clId="{69FECA84-87A3-424D-BC89-6F11B3FE8193}" dt="2022-04-14T23:54:36.231" v="5173" actId="20577"/>
        <pc:sldMkLst>
          <pc:docMk/>
          <pc:sldMk cId="3639613043" sldId="699"/>
        </pc:sldMkLst>
        <pc:spChg chg="mod ord">
          <ac:chgData name="Doherty, Anne Cooper@DTSC" userId="436a129f-46c9-4931-9619-bd4ced6ca992" providerId="ADAL" clId="{69FECA84-87A3-424D-BC89-6F11B3FE8193}" dt="2022-04-14T23:54:36.231" v="5173" actId="20577"/>
          <ac:spMkLst>
            <pc:docMk/>
            <pc:sldMk cId="3639613043" sldId="699"/>
            <ac:spMk id="2" creationId="{2DC61541-7CA9-4A84-B434-51641AE88E79}"/>
          </ac:spMkLst>
        </pc:spChg>
        <pc:spChg chg="mod">
          <ac:chgData name="Doherty, Anne Cooper@DTSC" userId="436a129f-46c9-4931-9619-bd4ced6ca992" providerId="ADAL" clId="{69FECA84-87A3-424D-BC89-6F11B3FE8193}" dt="2022-04-14T23:43:33.232" v="2131" actId="962"/>
          <ac:spMkLst>
            <pc:docMk/>
            <pc:sldMk cId="3639613043" sldId="699"/>
            <ac:spMk id="10" creationId="{AC53C0B8-08FA-4777-A487-1DD433BF4E3E}"/>
          </ac:spMkLst>
        </pc:spChg>
        <pc:spChg chg="mod">
          <ac:chgData name="Doherty, Anne Cooper@DTSC" userId="436a129f-46c9-4931-9619-bd4ced6ca992" providerId="ADAL" clId="{69FECA84-87A3-424D-BC89-6F11B3FE8193}" dt="2022-04-14T23:43:26.393" v="2130" actId="962"/>
          <ac:spMkLst>
            <pc:docMk/>
            <pc:sldMk cId="3639613043" sldId="699"/>
            <ac:spMk id="12" creationId="{F53B7AE5-4123-41AD-B303-2815F10A32C2}"/>
          </ac:spMkLst>
        </pc:spChg>
        <pc:picChg chg="mod ord">
          <ac:chgData name="Doherty, Anne Cooper@DTSC" userId="436a129f-46c9-4931-9619-bd4ced6ca992" providerId="ADAL" clId="{69FECA84-87A3-424D-BC89-6F11B3FE8193}" dt="2022-04-14T23:51:43.379" v="4914"/>
          <ac:picMkLst>
            <pc:docMk/>
            <pc:sldMk cId="3639613043" sldId="699"/>
            <ac:picMk id="8" creationId="{C7D3A323-2547-41FB-A13B-B572D61AAE65}"/>
          </ac:picMkLst>
        </pc:picChg>
      </pc:sldChg>
      <pc:sldChg chg="modSp add mod">
        <pc:chgData name="Doherty, Anne Cooper@DTSC" userId="436a129f-46c9-4931-9619-bd4ced6ca992" providerId="ADAL" clId="{69FECA84-87A3-424D-BC89-6F11B3FE8193}" dt="2022-04-14T23:51:51.141" v="4916"/>
        <pc:sldMkLst>
          <pc:docMk/>
          <pc:sldMk cId="2320380204" sldId="702"/>
        </pc:sldMkLst>
        <pc:spChg chg="ord">
          <ac:chgData name="Doherty, Anne Cooper@DTSC" userId="436a129f-46c9-4931-9619-bd4ced6ca992" providerId="ADAL" clId="{69FECA84-87A3-424D-BC89-6F11B3FE8193}" dt="2022-04-14T23:51:51.141" v="4916"/>
          <ac:spMkLst>
            <pc:docMk/>
            <pc:sldMk cId="2320380204" sldId="702"/>
            <ac:spMk id="2" creationId="{2DC61541-7CA9-4A84-B434-51641AE88E79}"/>
          </ac:spMkLst>
        </pc:spChg>
        <pc:picChg chg="mod">
          <ac:chgData name="Doherty, Anne Cooper@DTSC" userId="436a129f-46c9-4931-9619-bd4ced6ca992" providerId="ADAL" clId="{69FECA84-87A3-424D-BC89-6F11B3FE8193}" dt="2022-04-14T23:44:14.380" v="2404" actId="962"/>
          <ac:picMkLst>
            <pc:docMk/>
            <pc:sldMk cId="2320380204" sldId="702"/>
            <ac:picMk id="5" creationId="{04C8BB45-1DAD-4E8C-A9FF-32687AE65652}"/>
          </ac:picMkLst>
        </pc:picChg>
        <pc:picChg chg="mod">
          <ac:chgData name="Doherty, Anne Cooper@DTSC" userId="436a129f-46c9-4931-9619-bd4ced6ca992" providerId="ADAL" clId="{69FECA84-87A3-424D-BC89-6F11B3FE8193}" dt="2022-04-14T23:43:55.246" v="2280" actId="962"/>
          <ac:picMkLst>
            <pc:docMk/>
            <pc:sldMk cId="2320380204" sldId="702"/>
            <ac:picMk id="9" creationId="{226C9D8A-828F-40AA-A2E0-CEFB628C2D08}"/>
          </ac:picMkLst>
        </pc:picChg>
      </pc:sldChg>
      <pc:sldChg chg="modSp add mod">
        <pc:chgData name="Doherty, Anne Cooper@DTSC" userId="436a129f-46c9-4931-9619-bd4ced6ca992" providerId="ADAL" clId="{69FECA84-87A3-424D-BC89-6F11B3FE8193}" dt="2022-04-15T20:51:49.780" v="5187"/>
        <pc:sldMkLst>
          <pc:docMk/>
          <pc:sldMk cId="3341860594" sldId="712"/>
        </pc:sldMkLst>
        <pc:spChg chg="ord">
          <ac:chgData name="Doherty, Anne Cooper@DTSC" userId="436a129f-46c9-4931-9619-bd4ced6ca992" providerId="ADAL" clId="{69FECA84-87A3-424D-BC89-6F11B3FE8193}" dt="2022-04-15T20:51:49.780" v="5187"/>
          <ac:spMkLst>
            <pc:docMk/>
            <pc:sldMk cId="3341860594" sldId="712"/>
            <ac:spMk id="10" creationId="{4AE4CDAC-3304-453B-A47C-286D4E9005B3}"/>
          </ac:spMkLst>
        </pc:spChg>
        <pc:picChg chg="mod">
          <ac:chgData name="Doherty, Anne Cooper@DTSC" userId="436a129f-46c9-4931-9619-bd4ced6ca992" providerId="ADAL" clId="{69FECA84-87A3-424D-BC89-6F11B3FE8193}" dt="2022-04-14T23:49:47.913" v="4680" actId="962"/>
          <ac:picMkLst>
            <pc:docMk/>
            <pc:sldMk cId="3341860594" sldId="712"/>
            <ac:picMk id="5" creationId="{03C1827D-DA5B-4F04-8449-AD3145F24E65}"/>
          </ac:picMkLst>
        </pc:picChg>
        <pc:picChg chg="mod ord">
          <ac:chgData name="Doherty, Anne Cooper@DTSC" userId="436a129f-46c9-4931-9619-bd4ced6ca992" providerId="ADAL" clId="{69FECA84-87A3-424D-BC89-6F11B3FE8193}" dt="2022-04-14T23:53:45.547" v="4949"/>
          <ac:picMkLst>
            <pc:docMk/>
            <pc:sldMk cId="3341860594" sldId="712"/>
            <ac:picMk id="9" creationId="{226C9D8A-828F-40AA-A2E0-CEFB628C2D08}"/>
          </ac:picMkLst>
        </pc:picChg>
      </pc:sldChg>
      <pc:sldChg chg="del">
        <pc:chgData name="Doherty, Anne Cooper@DTSC" userId="436a129f-46c9-4931-9619-bd4ced6ca992" providerId="ADAL" clId="{69FECA84-87A3-424D-BC89-6F11B3FE8193}" dt="2022-04-11T21:51:03.922" v="10" actId="47"/>
        <pc:sldMkLst>
          <pc:docMk/>
          <pc:sldMk cId="2920407580" sldId="713"/>
        </pc:sldMkLst>
      </pc:sldChg>
      <pc:sldChg chg="addSp delSp modSp mod ord">
        <pc:chgData name="Doherty, Anne Cooper@DTSC" userId="436a129f-46c9-4931-9619-bd4ced6ca992" providerId="ADAL" clId="{69FECA84-87A3-424D-BC89-6F11B3FE8193}" dt="2022-04-15T20:55:25.995" v="5627" actId="167"/>
        <pc:sldMkLst>
          <pc:docMk/>
          <pc:sldMk cId="2860673282" sldId="746"/>
        </pc:sldMkLst>
        <pc:spChg chg="mod">
          <ac:chgData name="Doherty, Anne Cooper@DTSC" userId="436a129f-46c9-4931-9619-bd4ced6ca992" providerId="ADAL" clId="{69FECA84-87A3-424D-BC89-6F11B3FE8193}" dt="2022-04-14T23:36:42.805" v="1326" actId="1076"/>
          <ac:spMkLst>
            <pc:docMk/>
            <pc:sldMk cId="2860673282" sldId="746"/>
            <ac:spMk id="8" creationId="{8ADB7229-85DF-429E-A85E-D31D4887D075}"/>
          </ac:spMkLst>
        </pc:spChg>
        <pc:spChg chg="mod">
          <ac:chgData name="Doherty, Anne Cooper@DTSC" userId="436a129f-46c9-4931-9619-bd4ced6ca992" providerId="ADAL" clId="{69FECA84-87A3-424D-BC89-6F11B3FE8193}" dt="2022-04-14T23:36:45.556" v="1327" actId="1076"/>
          <ac:spMkLst>
            <pc:docMk/>
            <pc:sldMk cId="2860673282" sldId="746"/>
            <ac:spMk id="9" creationId="{A73C4F66-51B3-4E7F-8A20-EA55C9887053}"/>
          </ac:spMkLst>
        </pc:spChg>
        <pc:spChg chg="mod">
          <ac:chgData name="Doherty, Anne Cooper@DTSC" userId="436a129f-46c9-4931-9619-bd4ced6ca992" providerId="ADAL" clId="{69FECA84-87A3-424D-BC89-6F11B3FE8193}" dt="2022-04-14T23:36:49.052" v="1329" actId="20577"/>
          <ac:spMkLst>
            <pc:docMk/>
            <pc:sldMk cId="2860673282" sldId="746"/>
            <ac:spMk id="10" creationId="{D959DFDF-2205-4DE2-B2F5-C6ED728ABE4F}"/>
          </ac:spMkLst>
        </pc:spChg>
        <pc:picChg chg="del">
          <ac:chgData name="Doherty, Anne Cooper@DTSC" userId="436a129f-46c9-4931-9619-bd4ced6ca992" providerId="ADAL" clId="{69FECA84-87A3-424D-BC89-6F11B3FE8193}" dt="2022-04-14T23:36:28.869" v="1320" actId="478"/>
          <ac:picMkLst>
            <pc:docMk/>
            <pc:sldMk cId="2860673282" sldId="746"/>
            <ac:picMk id="6" creationId="{75CE2D7D-6EA3-4D37-9A7D-44D3B6FD78DB}"/>
          </ac:picMkLst>
        </pc:picChg>
        <pc:picChg chg="add mod ord">
          <ac:chgData name="Doherty, Anne Cooper@DTSC" userId="436a129f-46c9-4931-9619-bd4ced6ca992" providerId="ADAL" clId="{69FECA84-87A3-424D-BC89-6F11B3FE8193}" dt="2022-04-15T20:55:25.995" v="5627" actId="167"/>
          <ac:picMkLst>
            <pc:docMk/>
            <pc:sldMk cId="2860673282" sldId="746"/>
            <ac:picMk id="7" creationId="{7D0D4A67-5821-43E8-A48D-34260BBA2CF6}"/>
          </ac:picMkLst>
        </pc:picChg>
      </pc:sldChg>
      <pc:sldChg chg="del">
        <pc:chgData name="Doherty, Anne Cooper@DTSC" userId="436a129f-46c9-4931-9619-bd4ced6ca992" providerId="ADAL" clId="{69FECA84-87A3-424D-BC89-6F11B3FE8193}" dt="2022-04-11T21:48:59.507" v="8" actId="47"/>
        <pc:sldMkLst>
          <pc:docMk/>
          <pc:sldMk cId="1274557845" sldId="1367"/>
        </pc:sldMkLst>
      </pc:sldChg>
      <pc:sldChg chg="del">
        <pc:chgData name="Doherty, Anne Cooper@DTSC" userId="436a129f-46c9-4931-9619-bd4ced6ca992" providerId="ADAL" clId="{69FECA84-87A3-424D-BC89-6F11B3FE8193}" dt="2022-04-11T21:51:30.542" v="12" actId="47"/>
        <pc:sldMkLst>
          <pc:docMk/>
          <pc:sldMk cId="3995518736" sldId="1369"/>
        </pc:sldMkLst>
      </pc:sldChg>
      <pc:sldChg chg="modSp mod">
        <pc:chgData name="Doherty, Anne Cooper@DTSC" userId="436a129f-46c9-4931-9619-bd4ced6ca992" providerId="ADAL" clId="{69FECA84-87A3-424D-BC89-6F11B3FE8193}" dt="2022-04-16T00:01:20.266" v="5698" actId="20577"/>
        <pc:sldMkLst>
          <pc:docMk/>
          <pc:sldMk cId="3741474379" sldId="1375"/>
        </pc:sldMkLst>
        <pc:spChg chg="mod">
          <ac:chgData name="Doherty, Anne Cooper@DTSC" userId="436a129f-46c9-4931-9619-bd4ced6ca992" providerId="ADAL" clId="{69FECA84-87A3-424D-BC89-6F11B3FE8193}" dt="2022-04-16T00:01:20.266" v="5698" actId="20577"/>
          <ac:spMkLst>
            <pc:docMk/>
            <pc:sldMk cId="3741474379" sldId="1375"/>
            <ac:spMk id="5" creationId="{2C4082B3-0049-42BD-9798-49EE0DFD7F7D}"/>
          </ac:spMkLst>
        </pc:spChg>
      </pc:sldChg>
      <pc:sldChg chg="del">
        <pc:chgData name="Doherty, Anne Cooper@DTSC" userId="436a129f-46c9-4931-9619-bd4ced6ca992" providerId="ADAL" clId="{69FECA84-87A3-424D-BC89-6F11B3FE8193}" dt="2022-04-11T21:51:06.065" v="11" actId="47"/>
        <pc:sldMkLst>
          <pc:docMk/>
          <pc:sldMk cId="2042277002" sldId="1376"/>
        </pc:sldMkLst>
      </pc:sldChg>
      <pc:sldChg chg="del ord">
        <pc:chgData name="Doherty, Anne Cooper@DTSC" userId="436a129f-46c9-4931-9619-bd4ced6ca992" providerId="ADAL" clId="{69FECA84-87A3-424D-BC89-6F11B3FE8193}" dt="2022-04-14T23:23:31.275" v="1305" actId="47"/>
        <pc:sldMkLst>
          <pc:docMk/>
          <pc:sldMk cId="411197196" sldId="1377"/>
        </pc:sldMkLst>
      </pc:sldChg>
      <pc:sldChg chg="del">
        <pc:chgData name="Doherty, Anne Cooper@DTSC" userId="436a129f-46c9-4931-9619-bd4ced6ca992" providerId="ADAL" clId="{69FECA84-87A3-424D-BC89-6F11B3FE8193}" dt="2022-04-14T23:38:27.357" v="1349" actId="47"/>
        <pc:sldMkLst>
          <pc:docMk/>
          <pc:sldMk cId="888054426" sldId="1379"/>
        </pc:sldMkLst>
      </pc:sldChg>
      <pc:sldChg chg="addSp delSp modSp mod modAnim">
        <pc:chgData name="Doherty, Anne Cooper@DTSC" userId="436a129f-46c9-4931-9619-bd4ced6ca992" providerId="ADAL" clId="{69FECA84-87A3-424D-BC89-6F11B3FE8193}" dt="2022-04-14T23:53:14.708" v="4944"/>
        <pc:sldMkLst>
          <pc:docMk/>
          <pc:sldMk cId="920430261" sldId="1381"/>
        </pc:sldMkLst>
        <pc:spChg chg="del mod">
          <ac:chgData name="Doherty, Anne Cooper@DTSC" userId="436a129f-46c9-4931-9619-bd4ced6ca992" providerId="ADAL" clId="{69FECA84-87A3-424D-BC89-6F11B3FE8193}" dt="2022-04-14T23:37:17.257" v="1332" actId="478"/>
          <ac:spMkLst>
            <pc:docMk/>
            <pc:sldMk cId="920430261" sldId="1381"/>
            <ac:spMk id="4" creationId="{E15DF3AB-490A-4D71-9158-B7824F25EA97}"/>
          </ac:spMkLst>
        </pc:spChg>
        <pc:spChg chg="add mod ord">
          <ac:chgData name="Doherty, Anne Cooper@DTSC" userId="436a129f-46c9-4931-9619-bd4ced6ca992" providerId="ADAL" clId="{69FECA84-87A3-424D-BC89-6F11B3FE8193}" dt="2022-04-14T23:53:14.708" v="4944"/>
          <ac:spMkLst>
            <pc:docMk/>
            <pc:sldMk cId="920430261" sldId="1381"/>
            <ac:spMk id="5" creationId="{31E2DC97-CE8A-44C1-8239-81439B3FED6F}"/>
          </ac:spMkLst>
        </pc:spChg>
        <pc:spChg chg="mod">
          <ac:chgData name="Doherty, Anne Cooper@DTSC" userId="436a129f-46c9-4931-9619-bd4ced6ca992" providerId="ADAL" clId="{69FECA84-87A3-424D-BC89-6F11B3FE8193}" dt="2022-04-14T23:37:21.752" v="1340" actId="20577"/>
          <ac:spMkLst>
            <pc:docMk/>
            <pc:sldMk cId="920430261" sldId="1381"/>
            <ac:spMk id="11" creationId="{B709C041-E910-439E-A10D-94A725F86BBE}"/>
          </ac:spMkLst>
        </pc:spChg>
        <pc:spChg chg="mod topLvl">
          <ac:chgData name="Doherty, Anne Cooper@DTSC" userId="436a129f-46c9-4931-9619-bd4ced6ca992" providerId="ADAL" clId="{69FECA84-87A3-424D-BC89-6F11B3FE8193}" dt="2022-04-14T23:48:00.413" v="4124" actId="962"/>
          <ac:spMkLst>
            <pc:docMk/>
            <pc:sldMk cId="920430261" sldId="1381"/>
            <ac:spMk id="13" creationId="{0C3E1A8D-D84F-4FB3-9379-56560C6B49A6}"/>
          </ac:spMkLst>
        </pc:spChg>
        <pc:grpChg chg="del mod">
          <ac:chgData name="Doherty, Anne Cooper@DTSC" userId="436a129f-46c9-4931-9619-bd4ced6ca992" providerId="ADAL" clId="{69FECA84-87A3-424D-BC89-6F11B3FE8193}" dt="2022-04-14T23:40:12.363" v="1351" actId="165"/>
          <ac:grpSpMkLst>
            <pc:docMk/>
            <pc:sldMk cId="920430261" sldId="1381"/>
            <ac:grpSpMk id="3" creationId="{5D45C03A-F680-41BE-909F-4FCF8EE7C16A}"/>
          </ac:grpSpMkLst>
        </pc:grpChg>
        <pc:graphicFrameChg chg="mod topLvl">
          <ac:chgData name="Doherty, Anne Cooper@DTSC" userId="436a129f-46c9-4931-9619-bd4ced6ca992" providerId="ADAL" clId="{69FECA84-87A3-424D-BC89-6F11B3FE8193}" dt="2022-04-14T23:50:14.059" v="4888" actId="962"/>
          <ac:graphicFrameMkLst>
            <pc:docMk/>
            <pc:sldMk cId="920430261" sldId="1381"/>
            <ac:graphicFrameMk id="6" creationId="{81C79058-CD90-40EF-B346-16F9F748A19B}"/>
          </ac:graphicFrameMkLst>
        </pc:graphicFrameChg>
      </pc:sldChg>
      <pc:sldChg chg="del">
        <pc:chgData name="Doherty, Anne Cooper@DTSC" userId="436a129f-46c9-4931-9619-bd4ced6ca992" providerId="ADAL" clId="{69FECA84-87A3-424D-BC89-6F11B3FE8193}" dt="2022-04-11T21:48:54.804" v="6" actId="47"/>
        <pc:sldMkLst>
          <pc:docMk/>
          <pc:sldMk cId="3654751419" sldId="1382"/>
        </pc:sldMkLst>
      </pc:sldChg>
      <pc:sldChg chg="del">
        <pc:chgData name="Doherty, Anne Cooper@DTSC" userId="436a129f-46c9-4931-9619-bd4ced6ca992" providerId="ADAL" clId="{69FECA84-87A3-424D-BC89-6F11B3FE8193}" dt="2022-04-11T21:48:58.554" v="7" actId="47"/>
        <pc:sldMkLst>
          <pc:docMk/>
          <pc:sldMk cId="1760686504" sldId="1383"/>
        </pc:sldMkLst>
      </pc:sldChg>
      <pc:sldChg chg="del">
        <pc:chgData name="Doherty, Anne Cooper@DTSC" userId="436a129f-46c9-4931-9619-bd4ced6ca992" providerId="ADAL" clId="{69FECA84-87A3-424D-BC89-6F11B3FE8193}" dt="2022-04-11T21:48:15.679" v="0" actId="47"/>
        <pc:sldMkLst>
          <pc:docMk/>
          <pc:sldMk cId="3663337188" sldId="1385"/>
        </pc:sldMkLst>
      </pc:sldChg>
      <pc:sldChg chg="del">
        <pc:chgData name="Doherty, Anne Cooper@DTSC" userId="436a129f-46c9-4931-9619-bd4ced6ca992" providerId="ADAL" clId="{69FECA84-87A3-424D-BC89-6F11B3FE8193}" dt="2022-04-11T21:48:17.712" v="1" actId="47"/>
        <pc:sldMkLst>
          <pc:docMk/>
          <pc:sldMk cId="1736920822" sldId="1386"/>
        </pc:sldMkLst>
      </pc:sldChg>
      <pc:sldChg chg="del">
        <pc:chgData name="Doherty, Anne Cooper@DTSC" userId="436a129f-46c9-4931-9619-bd4ced6ca992" providerId="ADAL" clId="{69FECA84-87A3-424D-BC89-6F11B3FE8193}" dt="2022-04-11T21:48:18.807" v="2" actId="47"/>
        <pc:sldMkLst>
          <pc:docMk/>
          <pc:sldMk cId="2289357038" sldId="1387"/>
        </pc:sldMkLst>
      </pc:sldChg>
      <pc:sldChg chg="del">
        <pc:chgData name="Doherty, Anne Cooper@DTSC" userId="436a129f-46c9-4931-9619-bd4ced6ca992" providerId="ADAL" clId="{69FECA84-87A3-424D-BC89-6F11B3FE8193}" dt="2022-04-11T21:48:19.430" v="3" actId="47"/>
        <pc:sldMkLst>
          <pc:docMk/>
          <pc:sldMk cId="1607906922" sldId="1388"/>
        </pc:sldMkLst>
      </pc:sldChg>
      <pc:sldChg chg="del">
        <pc:chgData name="Doherty, Anne Cooper@DTSC" userId="436a129f-46c9-4931-9619-bd4ced6ca992" providerId="ADAL" clId="{69FECA84-87A3-424D-BC89-6F11B3FE8193}" dt="2022-04-11T21:48:19.970" v="4" actId="47"/>
        <pc:sldMkLst>
          <pc:docMk/>
          <pc:sldMk cId="1296280687" sldId="1389"/>
        </pc:sldMkLst>
      </pc:sldChg>
      <pc:sldChg chg="modSp add mod">
        <pc:chgData name="Doherty, Anne Cooper@DTSC" userId="436a129f-46c9-4931-9619-bd4ced6ca992" providerId="ADAL" clId="{69FECA84-87A3-424D-BC89-6F11B3FE8193}" dt="2022-04-14T23:46:22.912" v="3251" actId="962"/>
        <pc:sldMkLst>
          <pc:docMk/>
          <pc:sldMk cId="3348910734" sldId="3572"/>
        </pc:sldMkLst>
        <pc:picChg chg="mod">
          <ac:chgData name="Doherty, Anne Cooper@DTSC" userId="436a129f-46c9-4931-9619-bd4ced6ca992" providerId="ADAL" clId="{69FECA84-87A3-424D-BC89-6F11B3FE8193}" dt="2022-04-14T23:46:22.912" v="3251" actId="962"/>
          <ac:picMkLst>
            <pc:docMk/>
            <pc:sldMk cId="3348910734" sldId="3572"/>
            <ac:picMk id="9" creationId="{226C9D8A-828F-40AA-A2E0-CEFB628C2D08}"/>
          </ac:picMkLst>
        </pc:picChg>
      </pc:sldChg>
      <pc:sldChg chg="addSp modSp add mod">
        <pc:chgData name="Doherty, Anne Cooper@DTSC" userId="436a129f-46c9-4931-9619-bd4ced6ca992" providerId="ADAL" clId="{69FECA84-87A3-424D-BC89-6F11B3FE8193}" dt="2022-04-15T20:51:27.571" v="5186"/>
        <pc:sldMkLst>
          <pc:docMk/>
          <pc:sldMk cId="272485105" sldId="3573"/>
        </pc:sldMkLst>
        <pc:spChg chg="mod">
          <ac:chgData name="Doherty, Anne Cooper@DTSC" userId="436a129f-46c9-4931-9619-bd4ced6ca992" providerId="ADAL" clId="{69FECA84-87A3-424D-BC89-6F11B3FE8193}" dt="2022-04-14T23:54:18.383" v="5153" actId="1076"/>
          <ac:spMkLst>
            <pc:docMk/>
            <pc:sldMk cId="272485105" sldId="3573"/>
            <ac:spMk id="2" creationId="{9FEA8B8E-B0EE-4D61-9D1A-AB22EF696524}"/>
          </ac:spMkLst>
        </pc:spChg>
        <pc:spChg chg="ord">
          <ac:chgData name="Doherty, Anne Cooper@DTSC" userId="436a129f-46c9-4931-9619-bd4ced6ca992" providerId="ADAL" clId="{69FECA84-87A3-424D-BC89-6F11B3FE8193}" dt="2022-04-15T20:51:27.571" v="5186"/>
          <ac:spMkLst>
            <pc:docMk/>
            <pc:sldMk cId="272485105" sldId="3573"/>
            <ac:spMk id="8" creationId="{00000000-0000-0000-0000-000000000000}"/>
          </ac:spMkLst>
        </pc:spChg>
        <pc:spChg chg="ord">
          <ac:chgData name="Doherty, Anne Cooper@DTSC" userId="436a129f-46c9-4931-9619-bd4ced6ca992" providerId="ADAL" clId="{69FECA84-87A3-424D-BC89-6F11B3FE8193}" dt="2022-04-14T23:52:03.696" v="4917"/>
          <ac:spMkLst>
            <pc:docMk/>
            <pc:sldMk cId="272485105" sldId="3573"/>
            <ac:spMk id="37" creationId="{A91EC449-0729-4E04-AF05-F1D3D226E66A}"/>
          </ac:spMkLst>
        </pc:spChg>
        <pc:spChg chg="mod">
          <ac:chgData name="Doherty, Anne Cooper@DTSC" userId="436a129f-46c9-4931-9619-bd4ced6ca992" providerId="ADAL" clId="{69FECA84-87A3-424D-BC89-6F11B3FE8193}" dt="2022-04-14T23:52:58.182" v="4941" actId="164"/>
          <ac:spMkLst>
            <pc:docMk/>
            <pc:sldMk cId="272485105" sldId="3573"/>
            <ac:spMk id="38" creationId="{B99E6BA9-2C5B-46BD-9AD4-EC8AAE9C169F}"/>
          </ac:spMkLst>
        </pc:spChg>
        <pc:grpChg chg="add mod ord">
          <ac:chgData name="Doherty, Anne Cooper@DTSC" userId="436a129f-46c9-4931-9619-bd4ced6ca992" providerId="ADAL" clId="{69FECA84-87A3-424D-BC89-6F11B3FE8193}" dt="2022-04-15T20:51:19.689" v="5181"/>
          <ac:grpSpMkLst>
            <pc:docMk/>
            <pc:sldMk cId="272485105" sldId="3573"/>
            <ac:grpSpMk id="3" creationId="{42870237-C933-4A51-9A2E-6A4B2B5D1241}"/>
          </ac:grpSpMkLst>
        </pc:grpChg>
        <pc:grpChg chg="mod ord">
          <ac:chgData name="Doherty, Anne Cooper@DTSC" userId="436a129f-46c9-4931-9619-bd4ced6ca992" providerId="ADAL" clId="{69FECA84-87A3-424D-BC89-6F11B3FE8193}" dt="2022-04-14T23:52:23.691" v="4928"/>
          <ac:grpSpMkLst>
            <pc:docMk/>
            <pc:sldMk cId="272485105" sldId="3573"/>
            <ac:grpSpMk id="7" creationId="{5B09D6DA-1437-43B3-B98C-19FFB51EC2B0}"/>
          </ac:grpSpMkLst>
        </pc:grpChg>
        <pc:grpChg chg="mod">
          <ac:chgData name="Doherty, Anne Cooper@DTSC" userId="436a129f-46c9-4931-9619-bd4ced6ca992" providerId="ADAL" clId="{69FECA84-87A3-424D-BC89-6F11B3FE8193}" dt="2022-04-15T20:51:10.644" v="5174"/>
          <ac:grpSpMkLst>
            <pc:docMk/>
            <pc:sldMk cId="272485105" sldId="3573"/>
            <ac:grpSpMk id="16" creationId="{00000000-0000-0000-0000-000000000000}"/>
          </ac:grpSpMkLst>
        </pc:grpChg>
        <pc:grpChg chg="mod">
          <ac:chgData name="Doherty, Anne Cooper@DTSC" userId="436a129f-46c9-4931-9619-bd4ced6ca992" providerId="ADAL" clId="{69FECA84-87A3-424D-BC89-6F11B3FE8193}" dt="2022-04-14T23:45:38.287" v="2976" actId="962"/>
          <ac:grpSpMkLst>
            <pc:docMk/>
            <pc:sldMk cId="272485105" sldId="3573"/>
            <ac:grpSpMk id="21" creationId="{B2E55A9D-CA25-41A2-8C3C-6BC1BD86C373}"/>
          </ac:grpSpMkLst>
        </pc:grpChg>
        <pc:grpChg chg="mod ord">
          <ac:chgData name="Doherty, Anne Cooper@DTSC" userId="436a129f-46c9-4931-9619-bd4ced6ca992" providerId="ADAL" clId="{69FECA84-87A3-424D-BC89-6F11B3FE8193}" dt="2022-04-14T23:52:28.698" v="4929"/>
          <ac:grpSpMkLst>
            <pc:docMk/>
            <pc:sldMk cId="272485105" sldId="3573"/>
            <ac:grpSpMk id="24" creationId="{E44D0ADA-A424-4077-AB05-2595F2469612}"/>
          </ac:grpSpMkLst>
        </pc:grpChg>
        <pc:grpChg chg="mod">
          <ac:chgData name="Doherty, Anne Cooper@DTSC" userId="436a129f-46c9-4931-9619-bd4ced6ca992" providerId="ADAL" clId="{69FECA84-87A3-424D-BC89-6F11B3FE8193}" dt="2022-04-14T23:46:02.170" v="3123" actId="1076"/>
          <ac:grpSpMkLst>
            <pc:docMk/>
            <pc:sldMk cId="272485105" sldId="3573"/>
            <ac:grpSpMk id="25" creationId="{EC6602FF-D4B0-4C83-A6D4-F3EA9258B44C}"/>
          </ac:grpSpMkLst>
        </pc:grpChg>
        <pc:grpChg chg="mod ord">
          <ac:chgData name="Doherty, Anne Cooper@DTSC" userId="436a129f-46c9-4931-9619-bd4ced6ca992" providerId="ADAL" clId="{69FECA84-87A3-424D-BC89-6F11B3FE8193}" dt="2022-04-15T20:51:13.984" v="5175"/>
          <ac:grpSpMkLst>
            <pc:docMk/>
            <pc:sldMk cId="272485105" sldId="3573"/>
            <ac:grpSpMk id="34" creationId="{A2F2550B-3FEB-45F6-916C-2C1247DF90E7}"/>
          </ac:grpSpMkLst>
        </pc:grpChg>
        <pc:picChg chg="mod ord">
          <ac:chgData name="Doherty, Anne Cooper@DTSC" userId="436a129f-46c9-4931-9619-bd4ced6ca992" providerId="ADAL" clId="{69FECA84-87A3-424D-BC89-6F11B3FE8193}" dt="2022-04-14T23:52:41.119" v="4939"/>
          <ac:picMkLst>
            <pc:docMk/>
            <pc:sldMk cId="272485105" sldId="3573"/>
            <ac:picMk id="35" creationId="{09B16A45-457D-4C12-9E16-D97FE8A96DD5}"/>
          </ac:picMkLst>
        </pc:picChg>
        <pc:picChg chg="mod ord">
          <ac:chgData name="Doherty, Anne Cooper@DTSC" userId="436a129f-46c9-4931-9619-bd4ced6ca992" providerId="ADAL" clId="{69FECA84-87A3-424D-BC89-6F11B3FE8193}" dt="2022-04-14T23:52:58.182" v="4941" actId="164"/>
          <ac:picMkLst>
            <pc:docMk/>
            <pc:sldMk cId="272485105" sldId="3573"/>
            <ac:picMk id="36" creationId="{598F9A00-1980-46A4-A727-578080C00334}"/>
          </ac:picMkLst>
        </pc:picChg>
      </pc:sldChg>
      <pc:sldChg chg="modSp new mod ord modAnim">
        <pc:chgData name="Doherty, Anne Cooper@DTSC" userId="436a129f-46c9-4931-9619-bd4ced6ca992" providerId="ADAL" clId="{69FECA84-87A3-424D-BC89-6F11B3FE8193}" dt="2022-04-15T20:54:57.116" v="5626" actId="20577"/>
        <pc:sldMkLst>
          <pc:docMk/>
          <pc:sldMk cId="3378433642" sldId="3574"/>
        </pc:sldMkLst>
        <pc:spChg chg="mod">
          <ac:chgData name="Doherty, Anne Cooper@DTSC" userId="436a129f-46c9-4931-9619-bd4ced6ca992" providerId="ADAL" clId="{69FECA84-87A3-424D-BC89-6F11B3FE8193}" dt="2022-04-11T21:55:02.216" v="70" actId="6549"/>
          <ac:spMkLst>
            <pc:docMk/>
            <pc:sldMk cId="3378433642" sldId="3574"/>
            <ac:spMk id="2" creationId="{FDD6F6D9-DF46-4558-8C18-5B160A754A6A}"/>
          </ac:spMkLst>
        </pc:spChg>
        <pc:spChg chg="mod">
          <ac:chgData name="Doherty, Anne Cooper@DTSC" userId="436a129f-46c9-4931-9619-bd4ced6ca992" providerId="ADAL" clId="{69FECA84-87A3-424D-BC89-6F11B3FE8193}" dt="2022-04-15T20:54:57.116" v="5626" actId="20577"/>
          <ac:spMkLst>
            <pc:docMk/>
            <pc:sldMk cId="3378433642" sldId="3574"/>
            <ac:spMk id="3" creationId="{D36F7D88-6D68-417B-A549-77DA68E26019}"/>
          </ac:spMkLst>
        </pc:spChg>
      </pc:sldChg>
      <pc:sldChg chg="modSp new mod">
        <pc:chgData name="Doherty, Anne Cooper@DTSC" userId="436a129f-46c9-4931-9619-bd4ced6ca992" providerId="ADAL" clId="{69FECA84-87A3-424D-BC89-6F11B3FE8193}" dt="2022-04-15T21:22:29.452" v="5686" actId="404"/>
        <pc:sldMkLst>
          <pc:docMk/>
          <pc:sldMk cId="3057683612" sldId="3575"/>
        </pc:sldMkLst>
        <pc:spChg chg="mod">
          <ac:chgData name="Doherty, Anne Cooper@DTSC" userId="436a129f-46c9-4931-9619-bd4ced6ca992" providerId="ADAL" clId="{69FECA84-87A3-424D-BC89-6F11B3FE8193}" dt="2022-04-11T22:00:05.964" v="645" actId="20577"/>
          <ac:spMkLst>
            <pc:docMk/>
            <pc:sldMk cId="3057683612" sldId="3575"/>
            <ac:spMk id="2" creationId="{58E85ACE-9959-4537-9B8F-9B7714997031}"/>
          </ac:spMkLst>
        </pc:spChg>
        <pc:spChg chg="mod">
          <ac:chgData name="Doherty, Anne Cooper@DTSC" userId="436a129f-46c9-4931-9619-bd4ced6ca992" providerId="ADAL" clId="{69FECA84-87A3-424D-BC89-6F11B3FE8193}" dt="2022-04-15T21:22:29.452" v="5686" actId="404"/>
          <ac:spMkLst>
            <pc:docMk/>
            <pc:sldMk cId="3057683612" sldId="3575"/>
            <ac:spMk id="3" creationId="{6CE6BCE4-F9BA-4A8F-BB6A-EFBE09A111AC}"/>
          </ac:spMkLst>
        </pc:spChg>
      </pc:sldChg>
      <pc:sldChg chg="modSp new mod">
        <pc:chgData name="Doherty, Anne Cooper@DTSC" userId="436a129f-46c9-4931-9619-bd4ced6ca992" providerId="ADAL" clId="{69FECA84-87A3-424D-BC89-6F11B3FE8193}" dt="2022-04-15T20:54:37.295" v="5610" actId="20577"/>
        <pc:sldMkLst>
          <pc:docMk/>
          <pc:sldMk cId="2144745805" sldId="3576"/>
        </pc:sldMkLst>
        <pc:spChg chg="mod">
          <ac:chgData name="Doherty, Anne Cooper@DTSC" userId="436a129f-46c9-4931-9619-bd4ced6ca992" providerId="ADAL" clId="{69FECA84-87A3-424D-BC89-6F11B3FE8193}" dt="2022-04-15T20:54:37.295" v="5610" actId="20577"/>
          <ac:spMkLst>
            <pc:docMk/>
            <pc:sldMk cId="2144745805" sldId="3576"/>
            <ac:spMk id="2" creationId="{2205D69B-1161-4C47-BD07-0F2081114D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DE698-D359-474D-832A-B3BAB525BD3F}" type="doc">
      <dgm:prSet loTypeId="urn:microsoft.com/office/officeart/2005/8/layout/bProcess3" loCatId="process" qsTypeId="urn:microsoft.com/office/officeart/2005/8/quickstyle/simple1" qsCatId="simple" csTypeId="urn:microsoft.com/office/officeart/2005/8/colors/accent5_2" csCatId="accent5" phldr="1"/>
      <dgm:spPr/>
    </dgm:pt>
    <dgm:pt modelId="{7EC7A64A-851B-4425-B246-88BC3F7A11A0}">
      <dgm:prSet phldrT="[Text]" custT="1"/>
      <dgm:spPr/>
      <dgm:t>
        <a:bodyPr/>
        <a:lstStyle/>
        <a:p>
          <a:r>
            <a:rPr lang="en-US" sz="2400" dirty="0"/>
            <a:t>Screening + Public Engagement</a:t>
          </a:r>
        </a:p>
      </dgm:t>
      <dgm:extLst>
        <a:ext uri="{E40237B7-FDA0-4F09-8148-C483321AD2D9}">
          <dgm14:cNvPr xmlns:dgm14="http://schemas.microsoft.com/office/drawing/2010/diagram" id="0" name="" descr="Blue box, says &quot;screening and public engagement&quot;."/>
        </a:ext>
      </dgm:extLst>
    </dgm:pt>
    <dgm:pt modelId="{C584EC6E-CD29-4647-9A2C-B5673A2C886E}" type="parTrans" cxnId="{31AF95A2-E430-46EB-ACB2-5BEE9EFE2AD3}">
      <dgm:prSet/>
      <dgm:spPr/>
      <dgm:t>
        <a:bodyPr/>
        <a:lstStyle/>
        <a:p>
          <a:endParaRPr lang="en-US"/>
        </a:p>
      </dgm:t>
    </dgm:pt>
    <dgm:pt modelId="{26A83160-BA1E-442C-9EBA-0A507ADF13C5}" type="sibTrans" cxnId="{31AF95A2-E430-46EB-ACB2-5BEE9EFE2AD3}">
      <dgm:prSet/>
      <dgm:spPr/>
      <dgm:t>
        <a:bodyPr/>
        <a:lstStyle/>
        <a:p>
          <a:endParaRPr lang="en-US"/>
        </a:p>
      </dgm:t>
    </dgm:pt>
    <dgm:pt modelId="{FD8FF88B-7377-42A4-A018-079ADE55C2FE}">
      <dgm:prSet phldrT="[Text]" custT="1"/>
      <dgm:spPr/>
      <dgm:t>
        <a:bodyPr/>
        <a:lstStyle/>
        <a:p>
          <a:r>
            <a:rPr lang="en-US" sz="2400" dirty="0"/>
            <a:t>Profile Research + Writing</a:t>
          </a:r>
        </a:p>
      </dgm:t>
      <dgm:extLst>
        <a:ext uri="{E40237B7-FDA0-4F09-8148-C483321AD2D9}">
          <dgm14:cNvPr xmlns:dgm14="http://schemas.microsoft.com/office/drawing/2010/diagram" id="0" name="" descr="Blue box that says &quot;Profile Research + Writing&quot;."/>
        </a:ext>
      </dgm:extLst>
    </dgm:pt>
    <dgm:pt modelId="{837A667F-5337-4403-8C96-CB9E14FA86CC}" type="parTrans" cxnId="{EB2C526B-1D48-481D-B6F0-6CD924CD7B7B}">
      <dgm:prSet/>
      <dgm:spPr/>
      <dgm:t>
        <a:bodyPr/>
        <a:lstStyle/>
        <a:p>
          <a:endParaRPr lang="en-US"/>
        </a:p>
      </dgm:t>
    </dgm:pt>
    <dgm:pt modelId="{8E0AB6AC-9868-4C35-A1E0-9C6B707823E0}" type="sibTrans" cxnId="{EB2C526B-1D48-481D-B6F0-6CD924CD7B7B}">
      <dgm:prSet/>
      <dgm:spPr/>
      <dgm:t>
        <a:bodyPr/>
        <a:lstStyle/>
        <a:p>
          <a:endParaRPr lang="en-US"/>
        </a:p>
      </dgm:t>
    </dgm:pt>
    <dgm:pt modelId="{44C91F8A-DF67-4DA3-9051-478D645FEDE1}">
      <dgm:prSet phldrT="[Text]" custT="1"/>
      <dgm:spPr/>
      <dgm:t>
        <a:bodyPr/>
        <a:lstStyle/>
        <a:p>
          <a:r>
            <a:rPr lang="en-US" sz="2400" dirty="0"/>
            <a:t>Pre-Rulemaking Workshop</a:t>
          </a:r>
        </a:p>
      </dgm:t>
      <dgm:extLst>
        <a:ext uri="{E40237B7-FDA0-4F09-8148-C483321AD2D9}">
          <dgm14:cNvPr xmlns:dgm14="http://schemas.microsoft.com/office/drawing/2010/diagram" id="0" name="" descr="Blue box that says &quot;Pre-Rulemaking Workshop&quot;"/>
        </a:ext>
      </dgm:extLst>
    </dgm:pt>
    <dgm:pt modelId="{1D0CA8EF-EFA1-4715-86A0-E1BB23FBC711}" type="parTrans" cxnId="{D2CDDF79-6141-45B9-A403-5DBC7ECC4BEE}">
      <dgm:prSet/>
      <dgm:spPr/>
      <dgm:t>
        <a:bodyPr/>
        <a:lstStyle/>
        <a:p>
          <a:endParaRPr lang="en-US"/>
        </a:p>
      </dgm:t>
    </dgm:pt>
    <dgm:pt modelId="{18E12A30-10FB-4E15-80E8-B96371707B30}" type="sibTrans" cxnId="{D2CDDF79-6141-45B9-A403-5DBC7ECC4BEE}">
      <dgm:prSet/>
      <dgm:spPr/>
      <dgm:t>
        <a:bodyPr/>
        <a:lstStyle/>
        <a:p>
          <a:endParaRPr lang="en-US"/>
        </a:p>
      </dgm:t>
    </dgm:pt>
    <dgm:pt modelId="{BA8E446E-169A-4A4F-A35C-DA321D676762}">
      <dgm:prSet phldrT="[Text]" custT="1"/>
      <dgm:spPr/>
      <dgm:t>
        <a:bodyPr/>
        <a:lstStyle/>
        <a:p>
          <a:r>
            <a:rPr lang="en-US" sz="2400" dirty="0"/>
            <a:t>Propose Priority Product</a:t>
          </a:r>
        </a:p>
      </dgm:t>
      <dgm:extLst>
        <a:ext uri="{E40237B7-FDA0-4F09-8148-C483321AD2D9}">
          <dgm14:cNvPr xmlns:dgm14="http://schemas.microsoft.com/office/drawing/2010/diagram" id="0" name="" descr="Blue box that says &quot;Propose Priority Product&quot;."/>
        </a:ext>
      </dgm:extLst>
    </dgm:pt>
    <dgm:pt modelId="{06BCDD22-53BA-4076-B93F-E3F9E68A0AA4}" type="parTrans" cxnId="{AE3A99C5-5AD4-4C70-8E0B-67AC9EA553E3}">
      <dgm:prSet/>
      <dgm:spPr/>
      <dgm:t>
        <a:bodyPr/>
        <a:lstStyle/>
        <a:p>
          <a:endParaRPr lang="en-US"/>
        </a:p>
      </dgm:t>
    </dgm:pt>
    <dgm:pt modelId="{BBAD1D2E-7FA4-416B-9B8A-090AA736BC93}" type="sibTrans" cxnId="{AE3A99C5-5AD4-4C70-8E0B-67AC9EA553E3}">
      <dgm:prSet/>
      <dgm:spPr/>
      <dgm:t>
        <a:bodyPr/>
        <a:lstStyle/>
        <a:p>
          <a:endParaRPr lang="en-US"/>
        </a:p>
      </dgm:t>
    </dgm:pt>
    <dgm:pt modelId="{4EFD243C-ED5F-4DD6-A474-A72D91449FF8}">
      <dgm:prSet phldrT="[Text]" custT="1"/>
      <dgm:spPr/>
      <dgm:t>
        <a:bodyPr/>
        <a:lstStyle/>
        <a:p>
          <a:r>
            <a:rPr lang="en-US" sz="2400" dirty="0"/>
            <a:t>Refine Profile/ESPR</a:t>
          </a:r>
        </a:p>
      </dgm:t>
      <dgm:extLst>
        <a:ext uri="{E40237B7-FDA0-4F09-8148-C483321AD2D9}">
          <dgm14:cNvPr xmlns:dgm14="http://schemas.microsoft.com/office/drawing/2010/diagram" id="0" name="" descr="Blue box that says &quot;refine profile/ESPR&quot;"/>
        </a:ext>
      </dgm:extLst>
    </dgm:pt>
    <dgm:pt modelId="{04B4D9B0-5758-4B21-9EA9-0BF0BAB14FD9}" type="parTrans" cxnId="{A16DCCEE-FB54-420B-9BEE-F4DD3B511E9E}">
      <dgm:prSet/>
      <dgm:spPr/>
      <dgm:t>
        <a:bodyPr/>
        <a:lstStyle/>
        <a:p>
          <a:endParaRPr lang="en-US"/>
        </a:p>
      </dgm:t>
    </dgm:pt>
    <dgm:pt modelId="{DDED1EF2-A10C-4B35-B466-7FC9E2CB323F}" type="sibTrans" cxnId="{A16DCCEE-FB54-420B-9BEE-F4DD3B511E9E}">
      <dgm:prSet/>
      <dgm:spPr/>
      <dgm:t>
        <a:bodyPr/>
        <a:lstStyle/>
        <a:p>
          <a:endParaRPr lang="en-US"/>
        </a:p>
      </dgm:t>
    </dgm:pt>
    <dgm:pt modelId="{B0B164E1-016C-44D3-9046-311A0F5F7D96}">
      <dgm:prSet phldrT="[Text]" custT="1"/>
      <dgm:spPr/>
      <dgm:t>
        <a:bodyPr/>
        <a:lstStyle/>
        <a:p>
          <a:r>
            <a:rPr lang="en-US" sz="2400" dirty="0"/>
            <a:t>Initiate Rulemaking</a:t>
          </a:r>
        </a:p>
      </dgm:t>
      <dgm:extLst>
        <a:ext uri="{E40237B7-FDA0-4F09-8148-C483321AD2D9}">
          <dgm14:cNvPr xmlns:dgm14="http://schemas.microsoft.com/office/drawing/2010/diagram" id="0" name="" descr="Blue box that says &quot;initiate rulemaking&quot;. "/>
        </a:ext>
      </dgm:extLst>
    </dgm:pt>
    <dgm:pt modelId="{DCAB84F9-F866-423D-A89C-B0EEDD6F13DB}" type="parTrans" cxnId="{F7F5D1A1-F490-4211-ACC8-A63A255C8839}">
      <dgm:prSet/>
      <dgm:spPr/>
      <dgm:t>
        <a:bodyPr/>
        <a:lstStyle/>
        <a:p>
          <a:endParaRPr lang="en-US"/>
        </a:p>
      </dgm:t>
    </dgm:pt>
    <dgm:pt modelId="{2BDFA6C2-3085-448E-9BB2-05EFCE362126}" type="sibTrans" cxnId="{F7F5D1A1-F490-4211-ACC8-A63A255C8839}">
      <dgm:prSet/>
      <dgm:spPr/>
      <dgm:t>
        <a:bodyPr/>
        <a:lstStyle/>
        <a:p>
          <a:endParaRPr lang="en-US"/>
        </a:p>
      </dgm:t>
    </dgm:pt>
    <dgm:pt modelId="{A5E5B059-5996-41E3-8D7F-07324962B4DB}" type="pres">
      <dgm:prSet presAssocID="{1B4DE698-D359-474D-832A-B3BAB525BD3F}" presName="Name0" presStyleCnt="0">
        <dgm:presLayoutVars>
          <dgm:dir/>
          <dgm:resizeHandles val="exact"/>
        </dgm:presLayoutVars>
      </dgm:prSet>
      <dgm:spPr/>
    </dgm:pt>
    <dgm:pt modelId="{5A4AEF64-174A-470A-8884-98B9DB69D1DF}" type="pres">
      <dgm:prSet presAssocID="{7EC7A64A-851B-4425-B246-88BC3F7A11A0}" presName="node" presStyleLbl="node1" presStyleIdx="0" presStyleCnt="6">
        <dgm:presLayoutVars>
          <dgm:bulletEnabled val="1"/>
        </dgm:presLayoutVars>
      </dgm:prSet>
      <dgm:spPr/>
    </dgm:pt>
    <dgm:pt modelId="{41E2032D-C400-427C-A1ED-C24B8A054B5C}" type="pres">
      <dgm:prSet presAssocID="{26A83160-BA1E-442C-9EBA-0A507ADF13C5}" presName="sibTrans" presStyleLbl="sibTrans1D1" presStyleIdx="0" presStyleCnt="5"/>
      <dgm:spPr/>
    </dgm:pt>
    <dgm:pt modelId="{0A7D00BB-2CAB-458E-A857-76284FB5EC05}" type="pres">
      <dgm:prSet presAssocID="{26A83160-BA1E-442C-9EBA-0A507ADF13C5}" presName="connectorText" presStyleLbl="sibTrans1D1" presStyleIdx="0" presStyleCnt="5"/>
      <dgm:spPr/>
    </dgm:pt>
    <dgm:pt modelId="{971C1CA5-4A2F-4511-A51B-0FC0A6926215}" type="pres">
      <dgm:prSet presAssocID="{FD8FF88B-7377-42A4-A018-079ADE55C2FE}" presName="node" presStyleLbl="node1" presStyleIdx="1" presStyleCnt="6">
        <dgm:presLayoutVars>
          <dgm:bulletEnabled val="1"/>
        </dgm:presLayoutVars>
      </dgm:prSet>
      <dgm:spPr/>
    </dgm:pt>
    <dgm:pt modelId="{F53E6C0F-CAF5-47D3-85C5-AEE0B7944CCB}" type="pres">
      <dgm:prSet presAssocID="{8E0AB6AC-9868-4C35-A1E0-9C6B707823E0}" presName="sibTrans" presStyleLbl="sibTrans1D1" presStyleIdx="1" presStyleCnt="5"/>
      <dgm:spPr/>
    </dgm:pt>
    <dgm:pt modelId="{02812CB9-0C3D-41A2-BC60-B6BA073F74CF}" type="pres">
      <dgm:prSet presAssocID="{8E0AB6AC-9868-4C35-A1E0-9C6B707823E0}" presName="connectorText" presStyleLbl="sibTrans1D1" presStyleIdx="1" presStyleCnt="5"/>
      <dgm:spPr/>
    </dgm:pt>
    <dgm:pt modelId="{21965D6A-6C12-40C7-8741-EA3AEB9CC2B5}" type="pres">
      <dgm:prSet presAssocID="{BA8E446E-169A-4A4F-A35C-DA321D676762}" presName="node" presStyleLbl="node1" presStyleIdx="2" presStyleCnt="6">
        <dgm:presLayoutVars>
          <dgm:bulletEnabled val="1"/>
        </dgm:presLayoutVars>
      </dgm:prSet>
      <dgm:spPr/>
    </dgm:pt>
    <dgm:pt modelId="{983DF495-22C4-4458-9400-31EBA35BCA80}" type="pres">
      <dgm:prSet presAssocID="{BBAD1D2E-7FA4-416B-9B8A-090AA736BC93}" presName="sibTrans" presStyleLbl="sibTrans1D1" presStyleIdx="2" presStyleCnt="5"/>
      <dgm:spPr/>
    </dgm:pt>
    <dgm:pt modelId="{96F7F41B-D5DB-4AA9-AA3D-45FE2EF619DA}" type="pres">
      <dgm:prSet presAssocID="{BBAD1D2E-7FA4-416B-9B8A-090AA736BC93}" presName="connectorText" presStyleLbl="sibTrans1D1" presStyleIdx="2" presStyleCnt="5"/>
      <dgm:spPr/>
    </dgm:pt>
    <dgm:pt modelId="{9884AF41-6C63-40EF-87E0-57A95ED7B5E4}" type="pres">
      <dgm:prSet presAssocID="{44C91F8A-DF67-4DA3-9051-478D645FEDE1}" presName="node" presStyleLbl="node1" presStyleIdx="3" presStyleCnt="6">
        <dgm:presLayoutVars>
          <dgm:bulletEnabled val="1"/>
        </dgm:presLayoutVars>
      </dgm:prSet>
      <dgm:spPr/>
    </dgm:pt>
    <dgm:pt modelId="{695B25D5-F1E6-4EC1-9FE9-B20B505DBA42}" type="pres">
      <dgm:prSet presAssocID="{18E12A30-10FB-4E15-80E8-B96371707B30}" presName="sibTrans" presStyleLbl="sibTrans1D1" presStyleIdx="3" presStyleCnt="5"/>
      <dgm:spPr/>
    </dgm:pt>
    <dgm:pt modelId="{B01F7C06-04A6-43EE-8A16-3BCB4C4E5B1A}" type="pres">
      <dgm:prSet presAssocID="{18E12A30-10FB-4E15-80E8-B96371707B30}" presName="connectorText" presStyleLbl="sibTrans1D1" presStyleIdx="3" presStyleCnt="5"/>
      <dgm:spPr/>
    </dgm:pt>
    <dgm:pt modelId="{AFA287CF-3E40-40E0-BFE5-62E5AAE65F6C}" type="pres">
      <dgm:prSet presAssocID="{4EFD243C-ED5F-4DD6-A474-A72D91449FF8}" presName="node" presStyleLbl="node1" presStyleIdx="4" presStyleCnt="6">
        <dgm:presLayoutVars>
          <dgm:bulletEnabled val="1"/>
        </dgm:presLayoutVars>
      </dgm:prSet>
      <dgm:spPr/>
    </dgm:pt>
    <dgm:pt modelId="{18C876D6-2D16-4518-8A7D-9216B375E481}" type="pres">
      <dgm:prSet presAssocID="{DDED1EF2-A10C-4B35-B466-7FC9E2CB323F}" presName="sibTrans" presStyleLbl="sibTrans1D1" presStyleIdx="4" presStyleCnt="5"/>
      <dgm:spPr/>
    </dgm:pt>
    <dgm:pt modelId="{FC78CED5-6816-4236-B0DE-AB0CF7C97370}" type="pres">
      <dgm:prSet presAssocID="{DDED1EF2-A10C-4B35-B466-7FC9E2CB323F}" presName="connectorText" presStyleLbl="sibTrans1D1" presStyleIdx="4" presStyleCnt="5"/>
      <dgm:spPr/>
    </dgm:pt>
    <dgm:pt modelId="{FE0C39B3-B66F-4E24-BC7C-03E0568B2A72}" type="pres">
      <dgm:prSet presAssocID="{B0B164E1-016C-44D3-9046-311A0F5F7D96}" presName="node" presStyleLbl="node1" presStyleIdx="5" presStyleCnt="6">
        <dgm:presLayoutVars>
          <dgm:bulletEnabled val="1"/>
        </dgm:presLayoutVars>
      </dgm:prSet>
      <dgm:spPr/>
    </dgm:pt>
  </dgm:ptLst>
  <dgm:cxnLst>
    <dgm:cxn modelId="{65443B05-088C-4162-ADF7-A3447D91FDC6}" type="presOf" srcId="{BA8E446E-169A-4A4F-A35C-DA321D676762}" destId="{21965D6A-6C12-40C7-8741-EA3AEB9CC2B5}" srcOrd="0" destOrd="0" presId="urn:microsoft.com/office/officeart/2005/8/layout/bProcess3"/>
    <dgm:cxn modelId="{CAB10E14-FE3F-4B1D-90C4-6B25E71E493E}" type="presOf" srcId="{DDED1EF2-A10C-4B35-B466-7FC9E2CB323F}" destId="{18C876D6-2D16-4518-8A7D-9216B375E481}" srcOrd="0" destOrd="0" presId="urn:microsoft.com/office/officeart/2005/8/layout/bProcess3"/>
    <dgm:cxn modelId="{42799E16-9AC0-4B11-B7AC-0C63789023C1}" type="presOf" srcId="{26A83160-BA1E-442C-9EBA-0A507ADF13C5}" destId="{41E2032D-C400-427C-A1ED-C24B8A054B5C}" srcOrd="0" destOrd="0" presId="urn:microsoft.com/office/officeart/2005/8/layout/bProcess3"/>
    <dgm:cxn modelId="{2CB39122-2CAC-4EA6-ADFD-7F28E4493989}" type="presOf" srcId="{8E0AB6AC-9868-4C35-A1E0-9C6B707823E0}" destId="{F53E6C0F-CAF5-47D3-85C5-AEE0B7944CCB}" srcOrd="0" destOrd="0" presId="urn:microsoft.com/office/officeart/2005/8/layout/bProcess3"/>
    <dgm:cxn modelId="{294DAB30-5447-42DC-9B0D-4ABB45622422}" type="presOf" srcId="{FD8FF88B-7377-42A4-A018-079ADE55C2FE}" destId="{971C1CA5-4A2F-4511-A51B-0FC0A6926215}" srcOrd="0" destOrd="0" presId="urn:microsoft.com/office/officeart/2005/8/layout/bProcess3"/>
    <dgm:cxn modelId="{A1D8BC3F-7A04-4D30-A3B3-200FC91D085C}" type="presOf" srcId="{7EC7A64A-851B-4425-B246-88BC3F7A11A0}" destId="{5A4AEF64-174A-470A-8884-98B9DB69D1DF}" srcOrd="0" destOrd="0" presId="urn:microsoft.com/office/officeart/2005/8/layout/bProcess3"/>
    <dgm:cxn modelId="{EB2C526B-1D48-481D-B6F0-6CD924CD7B7B}" srcId="{1B4DE698-D359-474D-832A-B3BAB525BD3F}" destId="{FD8FF88B-7377-42A4-A018-079ADE55C2FE}" srcOrd="1" destOrd="0" parTransId="{837A667F-5337-4403-8C96-CB9E14FA86CC}" sibTransId="{8E0AB6AC-9868-4C35-A1E0-9C6B707823E0}"/>
    <dgm:cxn modelId="{D2CDDF79-6141-45B9-A403-5DBC7ECC4BEE}" srcId="{1B4DE698-D359-474D-832A-B3BAB525BD3F}" destId="{44C91F8A-DF67-4DA3-9051-478D645FEDE1}" srcOrd="3" destOrd="0" parTransId="{1D0CA8EF-EFA1-4715-86A0-E1BB23FBC711}" sibTransId="{18E12A30-10FB-4E15-80E8-B96371707B30}"/>
    <dgm:cxn modelId="{10CDC38D-A6F3-4A8D-ADD7-4A8D3D137821}" type="presOf" srcId="{4EFD243C-ED5F-4DD6-A474-A72D91449FF8}" destId="{AFA287CF-3E40-40E0-BFE5-62E5AAE65F6C}" srcOrd="0" destOrd="0" presId="urn:microsoft.com/office/officeart/2005/8/layout/bProcess3"/>
    <dgm:cxn modelId="{F7F5D1A1-F490-4211-ACC8-A63A255C8839}" srcId="{1B4DE698-D359-474D-832A-B3BAB525BD3F}" destId="{B0B164E1-016C-44D3-9046-311A0F5F7D96}" srcOrd="5" destOrd="0" parTransId="{DCAB84F9-F866-423D-A89C-B0EEDD6F13DB}" sibTransId="{2BDFA6C2-3085-448E-9BB2-05EFCE362126}"/>
    <dgm:cxn modelId="{31AF95A2-E430-46EB-ACB2-5BEE9EFE2AD3}" srcId="{1B4DE698-D359-474D-832A-B3BAB525BD3F}" destId="{7EC7A64A-851B-4425-B246-88BC3F7A11A0}" srcOrd="0" destOrd="0" parTransId="{C584EC6E-CD29-4647-9A2C-B5673A2C886E}" sibTransId="{26A83160-BA1E-442C-9EBA-0A507ADF13C5}"/>
    <dgm:cxn modelId="{EF2377A6-B8B2-476A-9430-837ACE1CCE51}" type="presOf" srcId="{B0B164E1-016C-44D3-9046-311A0F5F7D96}" destId="{FE0C39B3-B66F-4E24-BC7C-03E0568B2A72}" srcOrd="0" destOrd="0" presId="urn:microsoft.com/office/officeart/2005/8/layout/bProcess3"/>
    <dgm:cxn modelId="{07E806B8-19AE-415B-9BC6-D76C19D6B2D7}" type="presOf" srcId="{BBAD1D2E-7FA4-416B-9B8A-090AA736BC93}" destId="{983DF495-22C4-4458-9400-31EBA35BCA80}" srcOrd="0" destOrd="0" presId="urn:microsoft.com/office/officeart/2005/8/layout/bProcess3"/>
    <dgm:cxn modelId="{E46261BA-DE99-4205-A293-45CB65B0B93A}" type="presOf" srcId="{26A83160-BA1E-442C-9EBA-0A507ADF13C5}" destId="{0A7D00BB-2CAB-458E-A857-76284FB5EC05}" srcOrd="1" destOrd="0" presId="urn:microsoft.com/office/officeart/2005/8/layout/bProcess3"/>
    <dgm:cxn modelId="{AE3A99C5-5AD4-4C70-8E0B-67AC9EA553E3}" srcId="{1B4DE698-D359-474D-832A-B3BAB525BD3F}" destId="{BA8E446E-169A-4A4F-A35C-DA321D676762}" srcOrd="2" destOrd="0" parTransId="{06BCDD22-53BA-4076-B93F-E3F9E68A0AA4}" sibTransId="{BBAD1D2E-7FA4-416B-9B8A-090AA736BC93}"/>
    <dgm:cxn modelId="{238E14C8-8AED-455D-8032-DACC01E002C1}" type="presOf" srcId="{8E0AB6AC-9868-4C35-A1E0-9C6B707823E0}" destId="{02812CB9-0C3D-41A2-BC60-B6BA073F74CF}" srcOrd="1" destOrd="0" presId="urn:microsoft.com/office/officeart/2005/8/layout/bProcess3"/>
    <dgm:cxn modelId="{8AC4E7CB-BF4F-48DD-AD60-FFCDE44BCEC1}" type="presOf" srcId="{DDED1EF2-A10C-4B35-B466-7FC9E2CB323F}" destId="{FC78CED5-6816-4236-B0DE-AB0CF7C97370}" srcOrd="1" destOrd="0" presId="urn:microsoft.com/office/officeart/2005/8/layout/bProcess3"/>
    <dgm:cxn modelId="{1E7937CF-3DD4-4398-BD07-E90F404E6EC0}" type="presOf" srcId="{18E12A30-10FB-4E15-80E8-B96371707B30}" destId="{B01F7C06-04A6-43EE-8A16-3BCB4C4E5B1A}" srcOrd="1" destOrd="0" presId="urn:microsoft.com/office/officeart/2005/8/layout/bProcess3"/>
    <dgm:cxn modelId="{4DA26CCF-C197-444C-8DA6-07E92693B543}" type="presOf" srcId="{1B4DE698-D359-474D-832A-B3BAB525BD3F}" destId="{A5E5B059-5996-41E3-8D7F-07324962B4DB}" srcOrd="0" destOrd="0" presId="urn:microsoft.com/office/officeart/2005/8/layout/bProcess3"/>
    <dgm:cxn modelId="{77310FD6-B58D-483F-86B0-AC9038ADFE22}" type="presOf" srcId="{BBAD1D2E-7FA4-416B-9B8A-090AA736BC93}" destId="{96F7F41B-D5DB-4AA9-AA3D-45FE2EF619DA}" srcOrd="1" destOrd="0" presId="urn:microsoft.com/office/officeart/2005/8/layout/bProcess3"/>
    <dgm:cxn modelId="{B3A157EA-54DD-4857-BA11-7859B851B17C}" type="presOf" srcId="{18E12A30-10FB-4E15-80E8-B96371707B30}" destId="{695B25D5-F1E6-4EC1-9FE9-B20B505DBA42}" srcOrd="0" destOrd="0" presId="urn:microsoft.com/office/officeart/2005/8/layout/bProcess3"/>
    <dgm:cxn modelId="{A16DCCEE-FB54-420B-9BEE-F4DD3B511E9E}" srcId="{1B4DE698-D359-474D-832A-B3BAB525BD3F}" destId="{4EFD243C-ED5F-4DD6-A474-A72D91449FF8}" srcOrd="4" destOrd="0" parTransId="{04B4D9B0-5758-4B21-9EA9-0BF0BAB14FD9}" sibTransId="{DDED1EF2-A10C-4B35-B466-7FC9E2CB323F}"/>
    <dgm:cxn modelId="{A9B525F4-533C-44DA-A1BF-FA0C4DD5879A}" type="presOf" srcId="{44C91F8A-DF67-4DA3-9051-478D645FEDE1}" destId="{9884AF41-6C63-40EF-87E0-57A95ED7B5E4}" srcOrd="0" destOrd="0" presId="urn:microsoft.com/office/officeart/2005/8/layout/bProcess3"/>
    <dgm:cxn modelId="{438B0E1B-FAA5-4034-85CD-8D0C0453FD43}" type="presParOf" srcId="{A5E5B059-5996-41E3-8D7F-07324962B4DB}" destId="{5A4AEF64-174A-470A-8884-98B9DB69D1DF}" srcOrd="0" destOrd="0" presId="urn:microsoft.com/office/officeart/2005/8/layout/bProcess3"/>
    <dgm:cxn modelId="{1E52FC9F-96FF-4DF9-9F48-1B7CB1A570EA}" type="presParOf" srcId="{A5E5B059-5996-41E3-8D7F-07324962B4DB}" destId="{41E2032D-C400-427C-A1ED-C24B8A054B5C}" srcOrd="1" destOrd="0" presId="urn:microsoft.com/office/officeart/2005/8/layout/bProcess3"/>
    <dgm:cxn modelId="{6FD527EA-98A3-47E5-BFBD-EC4FF08F15E9}" type="presParOf" srcId="{41E2032D-C400-427C-A1ED-C24B8A054B5C}" destId="{0A7D00BB-2CAB-458E-A857-76284FB5EC05}" srcOrd="0" destOrd="0" presId="urn:microsoft.com/office/officeart/2005/8/layout/bProcess3"/>
    <dgm:cxn modelId="{14F29EC3-BBB3-4B2E-9104-B1F584C5094F}" type="presParOf" srcId="{A5E5B059-5996-41E3-8D7F-07324962B4DB}" destId="{971C1CA5-4A2F-4511-A51B-0FC0A6926215}" srcOrd="2" destOrd="0" presId="urn:microsoft.com/office/officeart/2005/8/layout/bProcess3"/>
    <dgm:cxn modelId="{DB88EE4C-7584-4FD1-9C1B-D5854393F674}" type="presParOf" srcId="{A5E5B059-5996-41E3-8D7F-07324962B4DB}" destId="{F53E6C0F-CAF5-47D3-85C5-AEE0B7944CCB}" srcOrd="3" destOrd="0" presId="urn:microsoft.com/office/officeart/2005/8/layout/bProcess3"/>
    <dgm:cxn modelId="{59E5FD8A-3668-45C0-B767-4CB08160C614}" type="presParOf" srcId="{F53E6C0F-CAF5-47D3-85C5-AEE0B7944CCB}" destId="{02812CB9-0C3D-41A2-BC60-B6BA073F74CF}" srcOrd="0" destOrd="0" presId="urn:microsoft.com/office/officeart/2005/8/layout/bProcess3"/>
    <dgm:cxn modelId="{DDC73DB9-0C76-4F92-96DE-74ED9BC2A426}" type="presParOf" srcId="{A5E5B059-5996-41E3-8D7F-07324962B4DB}" destId="{21965D6A-6C12-40C7-8741-EA3AEB9CC2B5}" srcOrd="4" destOrd="0" presId="urn:microsoft.com/office/officeart/2005/8/layout/bProcess3"/>
    <dgm:cxn modelId="{A782880B-1571-44EA-8635-6DED3470A9A4}" type="presParOf" srcId="{A5E5B059-5996-41E3-8D7F-07324962B4DB}" destId="{983DF495-22C4-4458-9400-31EBA35BCA80}" srcOrd="5" destOrd="0" presId="urn:microsoft.com/office/officeart/2005/8/layout/bProcess3"/>
    <dgm:cxn modelId="{41D807BB-AEAF-4217-9FAB-3379E4BC9BB3}" type="presParOf" srcId="{983DF495-22C4-4458-9400-31EBA35BCA80}" destId="{96F7F41B-D5DB-4AA9-AA3D-45FE2EF619DA}" srcOrd="0" destOrd="0" presId="urn:microsoft.com/office/officeart/2005/8/layout/bProcess3"/>
    <dgm:cxn modelId="{7B682291-D421-4A5F-BB8E-926C96160BC0}" type="presParOf" srcId="{A5E5B059-5996-41E3-8D7F-07324962B4DB}" destId="{9884AF41-6C63-40EF-87E0-57A95ED7B5E4}" srcOrd="6" destOrd="0" presId="urn:microsoft.com/office/officeart/2005/8/layout/bProcess3"/>
    <dgm:cxn modelId="{990A04A5-9708-42C3-B27B-86D137EA3FC5}" type="presParOf" srcId="{A5E5B059-5996-41E3-8D7F-07324962B4DB}" destId="{695B25D5-F1E6-4EC1-9FE9-B20B505DBA42}" srcOrd="7" destOrd="0" presId="urn:microsoft.com/office/officeart/2005/8/layout/bProcess3"/>
    <dgm:cxn modelId="{D99640AF-9D0F-4BFE-B237-27A6CAFE8B0E}" type="presParOf" srcId="{695B25D5-F1E6-4EC1-9FE9-B20B505DBA42}" destId="{B01F7C06-04A6-43EE-8A16-3BCB4C4E5B1A}" srcOrd="0" destOrd="0" presId="urn:microsoft.com/office/officeart/2005/8/layout/bProcess3"/>
    <dgm:cxn modelId="{ABABF527-357F-4657-9C8D-EE158C84FB08}" type="presParOf" srcId="{A5E5B059-5996-41E3-8D7F-07324962B4DB}" destId="{AFA287CF-3E40-40E0-BFE5-62E5AAE65F6C}" srcOrd="8" destOrd="0" presId="urn:microsoft.com/office/officeart/2005/8/layout/bProcess3"/>
    <dgm:cxn modelId="{036AA740-0A7E-4830-BA8F-9B136287B6D3}" type="presParOf" srcId="{A5E5B059-5996-41E3-8D7F-07324962B4DB}" destId="{18C876D6-2D16-4518-8A7D-9216B375E481}" srcOrd="9" destOrd="0" presId="urn:microsoft.com/office/officeart/2005/8/layout/bProcess3"/>
    <dgm:cxn modelId="{88C92FB9-32EB-4B61-B0E0-BCDFC8AE5A4B}" type="presParOf" srcId="{18C876D6-2D16-4518-8A7D-9216B375E481}" destId="{FC78CED5-6816-4236-B0DE-AB0CF7C97370}" srcOrd="0" destOrd="0" presId="urn:microsoft.com/office/officeart/2005/8/layout/bProcess3"/>
    <dgm:cxn modelId="{E106EF49-53B3-4891-A2BF-BC86CDDB9421}" type="presParOf" srcId="{A5E5B059-5996-41E3-8D7F-07324962B4DB}" destId="{FE0C39B3-B66F-4E24-BC7C-03E0568B2A72}" srcOrd="10" destOrd="0" presId="urn:microsoft.com/office/officeart/2005/8/layout/bProcess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032D-C400-427C-A1ED-C24B8A054B5C}">
      <dsp:nvSpPr>
        <dsp:cNvPr id="0" name=""/>
        <dsp:cNvSpPr/>
      </dsp:nvSpPr>
      <dsp:spPr>
        <a:xfrm>
          <a:off x="2463875" y="1328597"/>
          <a:ext cx="535002" cy="91440"/>
        </a:xfrm>
        <a:custGeom>
          <a:avLst/>
          <a:gdLst/>
          <a:ahLst/>
          <a:cxnLst/>
          <a:rect l="0" t="0" r="0" b="0"/>
          <a:pathLst>
            <a:path>
              <a:moveTo>
                <a:pt x="0" y="45720"/>
              </a:moveTo>
              <a:lnTo>
                <a:pt x="53500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7237" y="1371489"/>
        <a:ext cx="28280" cy="5656"/>
      </dsp:txXfrm>
    </dsp:sp>
    <dsp:sp modelId="{5A4AEF64-174A-470A-8884-98B9DB69D1DF}">
      <dsp:nvSpPr>
        <dsp:cNvPr id="0" name=""/>
        <dsp:cNvSpPr/>
      </dsp:nvSpPr>
      <dsp:spPr>
        <a:xfrm>
          <a:off x="6532" y="636574"/>
          <a:ext cx="2459142" cy="14754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Screening + Public Engagement</a:t>
          </a:r>
        </a:p>
      </dsp:txBody>
      <dsp:txXfrm>
        <a:off x="6532" y="636574"/>
        <a:ext cx="2459142" cy="1475485"/>
      </dsp:txXfrm>
    </dsp:sp>
    <dsp:sp modelId="{F53E6C0F-CAF5-47D3-85C5-AEE0B7944CCB}">
      <dsp:nvSpPr>
        <dsp:cNvPr id="0" name=""/>
        <dsp:cNvSpPr/>
      </dsp:nvSpPr>
      <dsp:spPr>
        <a:xfrm>
          <a:off x="5488621" y="1328597"/>
          <a:ext cx="535002" cy="91440"/>
        </a:xfrm>
        <a:custGeom>
          <a:avLst/>
          <a:gdLst/>
          <a:ahLst/>
          <a:cxnLst/>
          <a:rect l="0" t="0" r="0" b="0"/>
          <a:pathLst>
            <a:path>
              <a:moveTo>
                <a:pt x="0" y="45720"/>
              </a:moveTo>
              <a:lnTo>
                <a:pt x="53500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41982" y="1371489"/>
        <a:ext cx="28280" cy="5656"/>
      </dsp:txXfrm>
    </dsp:sp>
    <dsp:sp modelId="{971C1CA5-4A2F-4511-A51B-0FC0A6926215}">
      <dsp:nvSpPr>
        <dsp:cNvPr id="0" name=""/>
        <dsp:cNvSpPr/>
      </dsp:nvSpPr>
      <dsp:spPr>
        <a:xfrm>
          <a:off x="3031278" y="636574"/>
          <a:ext cx="2459142" cy="14754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Profile Research + Writing</a:t>
          </a:r>
        </a:p>
      </dsp:txBody>
      <dsp:txXfrm>
        <a:off x="3031278" y="636574"/>
        <a:ext cx="2459142" cy="1475485"/>
      </dsp:txXfrm>
    </dsp:sp>
    <dsp:sp modelId="{983DF495-22C4-4458-9400-31EBA35BCA80}">
      <dsp:nvSpPr>
        <dsp:cNvPr id="0" name=""/>
        <dsp:cNvSpPr/>
      </dsp:nvSpPr>
      <dsp:spPr>
        <a:xfrm>
          <a:off x="1236104" y="2110260"/>
          <a:ext cx="6049491" cy="535002"/>
        </a:xfrm>
        <a:custGeom>
          <a:avLst/>
          <a:gdLst/>
          <a:ahLst/>
          <a:cxnLst/>
          <a:rect l="0" t="0" r="0" b="0"/>
          <a:pathLst>
            <a:path>
              <a:moveTo>
                <a:pt x="6049491" y="0"/>
              </a:moveTo>
              <a:lnTo>
                <a:pt x="6049491" y="284601"/>
              </a:lnTo>
              <a:lnTo>
                <a:pt x="0" y="284601"/>
              </a:lnTo>
              <a:lnTo>
                <a:pt x="0" y="535002"/>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8953" y="2374933"/>
        <a:ext cx="303793" cy="5656"/>
      </dsp:txXfrm>
    </dsp:sp>
    <dsp:sp modelId="{21965D6A-6C12-40C7-8741-EA3AEB9CC2B5}">
      <dsp:nvSpPr>
        <dsp:cNvPr id="0" name=""/>
        <dsp:cNvSpPr/>
      </dsp:nvSpPr>
      <dsp:spPr>
        <a:xfrm>
          <a:off x="6056024" y="636574"/>
          <a:ext cx="2459142" cy="14754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Propose Priority Product</a:t>
          </a:r>
        </a:p>
      </dsp:txBody>
      <dsp:txXfrm>
        <a:off x="6056024" y="636574"/>
        <a:ext cx="2459142" cy="1475485"/>
      </dsp:txXfrm>
    </dsp:sp>
    <dsp:sp modelId="{695B25D5-F1E6-4EC1-9FE9-B20B505DBA42}">
      <dsp:nvSpPr>
        <dsp:cNvPr id="0" name=""/>
        <dsp:cNvSpPr/>
      </dsp:nvSpPr>
      <dsp:spPr>
        <a:xfrm>
          <a:off x="2463875" y="3369686"/>
          <a:ext cx="535002" cy="91440"/>
        </a:xfrm>
        <a:custGeom>
          <a:avLst/>
          <a:gdLst/>
          <a:ahLst/>
          <a:cxnLst/>
          <a:rect l="0" t="0" r="0" b="0"/>
          <a:pathLst>
            <a:path>
              <a:moveTo>
                <a:pt x="0" y="45720"/>
              </a:moveTo>
              <a:lnTo>
                <a:pt x="53500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7237" y="3412578"/>
        <a:ext cx="28280" cy="5656"/>
      </dsp:txXfrm>
    </dsp:sp>
    <dsp:sp modelId="{9884AF41-6C63-40EF-87E0-57A95ED7B5E4}">
      <dsp:nvSpPr>
        <dsp:cNvPr id="0" name=""/>
        <dsp:cNvSpPr/>
      </dsp:nvSpPr>
      <dsp:spPr>
        <a:xfrm>
          <a:off x="6532" y="2677663"/>
          <a:ext cx="2459142" cy="14754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Pre-Rulemaking Workshop</a:t>
          </a:r>
        </a:p>
      </dsp:txBody>
      <dsp:txXfrm>
        <a:off x="6532" y="2677663"/>
        <a:ext cx="2459142" cy="1475485"/>
      </dsp:txXfrm>
    </dsp:sp>
    <dsp:sp modelId="{18C876D6-2D16-4518-8A7D-9216B375E481}">
      <dsp:nvSpPr>
        <dsp:cNvPr id="0" name=""/>
        <dsp:cNvSpPr/>
      </dsp:nvSpPr>
      <dsp:spPr>
        <a:xfrm>
          <a:off x="5488621" y="3369686"/>
          <a:ext cx="535002" cy="91440"/>
        </a:xfrm>
        <a:custGeom>
          <a:avLst/>
          <a:gdLst/>
          <a:ahLst/>
          <a:cxnLst/>
          <a:rect l="0" t="0" r="0" b="0"/>
          <a:pathLst>
            <a:path>
              <a:moveTo>
                <a:pt x="0" y="45720"/>
              </a:moveTo>
              <a:lnTo>
                <a:pt x="53500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41982" y="3412578"/>
        <a:ext cx="28280" cy="5656"/>
      </dsp:txXfrm>
    </dsp:sp>
    <dsp:sp modelId="{AFA287CF-3E40-40E0-BFE5-62E5AAE65F6C}">
      <dsp:nvSpPr>
        <dsp:cNvPr id="0" name=""/>
        <dsp:cNvSpPr/>
      </dsp:nvSpPr>
      <dsp:spPr>
        <a:xfrm>
          <a:off x="3031278" y="2677663"/>
          <a:ext cx="2459142" cy="14754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Refine Profile/ESPR</a:t>
          </a:r>
        </a:p>
      </dsp:txBody>
      <dsp:txXfrm>
        <a:off x="3031278" y="2677663"/>
        <a:ext cx="2459142" cy="1475485"/>
      </dsp:txXfrm>
    </dsp:sp>
    <dsp:sp modelId="{FE0C39B3-B66F-4E24-BC7C-03E0568B2A72}">
      <dsp:nvSpPr>
        <dsp:cNvPr id="0" name=""/>
        <dsp:cNvSpPr/>
      </dsp:nvSpPr>
      <dsp:spPr>
        <a:xfrm>
          <a:off x="6056024" y="2677663"/>
          <a:ext cx="2459142" cy="14754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Initiate Rulemaking</a:t>
          </a:r>
        </a:p>
      </dsp:txBody>
      <dsp:txXfrm>
        <a:off x="6056024" y="2677663"/>
        <a:ext cx="2459142" cy="14754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BF9EE-763C-48E9-8919-EC3D34025D13}" type="datetimeFigureOut">
              <a:rPr lang="en-US" smtClean="0"/>
              <a:t>4/15/2022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E05A0-C8D6-446E-84F1-BAF435089BFB}" type="slidenum">
              <a:rPr lang="en-US" smtClean="0"/>
              <a:t>‹#›</a:t>
            </a:fld>
            <a:endParaRPr lang="en-US"/>
          </a:p>
        </p:txBody>
      </p:sp>
    </p:spTree>
    <p:extLst>
      <p:ext uri="{BB962C8B-B14F-4D97-AF65-F5344CB8AC3E}">
        <p14:creationId xmlns:p14="http://schemas.microsoft.com/office/powerpoint/2010/main" val="46398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lsafer.dtsc.ca.gov/workflows/ProductChemicalPetition/11589/?from=sear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to regulate 6PPD in motor vehicle tires. So want to go over a bit about how our process works, our justification for moving forward with 6PPD, and next steps.</a:t>
            </a:r>
          </a:p>
        </p:txBody>
      </p:sp>
      <p:sp>
        <p:nvSpPr>
          <p:cNvPr id="4" name="Slide Number Placeholder 3"/>
          <p:cNvSpPr>
            <a:spLocks noGrp="1"/>
          </p:cNvSpPr>
          <p:nvPr>
            <p:ph type="sldNum" sz="quarter" idx="5"/>
          </p:nvPr>
        </p:nvSpPr>
        <p:spPr/>
        <p:txBody>
          <a:bodyPr/>
          <a:lstStyle/>
          <a:p>
            <a:fld id="{003E05A0-C8D6-446E-84F1-BAF435089BFB}" type="slidenum">
              <a:rPr lang="en-US" smtClean="0"/>
              <a:t>1</a:t>
            </a:fld>
            <a:endParaRPr lang="en-US"/>
          </a:p>
        </p:txBody>
      </p:sp>
    </p:spTree>
    <p:extLst>
      <p:ext uri="{BB962C8B-B14F-4D97-AF65-F5344CB8AC3E}">
        <p14:creationId xmlns:p14="http://schemas.microsoft.com/office/powerpoint/2010/main" val="94003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Essentially regulate chemicals in consumer products. </a:t>
            </a:r>
          </a:p>
          <a:p>
            <a:endParaRPr lang="en-US" dirty="0"/>
          </a:p>
          <a:p>
            <a:r>
              <a:rPr lang="en-US" dirty="0"/>
              <a:t>Fairly lengthy process, on the order of years, but the goal is to avoid regrettable substitutes and encourage safer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Wide world of consumer products. Are excluded from </a:t>
            </a:r>
            <a:r>
              <a:rPr lang="en-US" sz="1200" dirty="0" err="1"/>
              <a:t>regualting</a:t>
            </a:r>
            <a:r>
              <a:rPr lang="en-US" sz="1200" dirty="0"/>
              <a:t> pesticides, prescription drugs, radioactive chemicals, natural toxins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E05A0-C8D6-446E-84F1-BAF435089B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56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 to CalSAFER and show how can search for chemicals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E05A0-C8D6-446E-84F1-BAF435089B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6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PPWP – highlights </a:t>
            </a:r>
            <a:r>
              <a:rPr lang="en-US" b="1" dirty="0"/>
              <a:t>categories</a:t>
            </a:r>
            <a:r>
              <a:rPr lang="en-US" b="0" dirty="0"/>
              <a:t> that we will focus on for that three year period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E05A0-C8D6-446E-84F1-BAF435089B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423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Identify product categories for next 3 years </a:t>
            </a:r>
          </a:p>
          <a:p>
            <a:r>
              <a:rPr lang="en-US" dirty="0"/>
              <a:t>Provide market signals </a:t>
            </a:r>
          </a:p>
          <a:p>
            <a:r>
              <a:rPr lang="en-US" dirty="0"/>
              <a:t>Engage stakeholders, gather data</a:t>
            </a:r>
          </a:p>
          <a:p>
            <a:r>
              <a:rPr lang="en-US" dirty="0"/>
              <a:t>Identify potential Priority Products</a:t>
            </a:r>
          </a:p>
          <a:p>
            <a:endParaRPr lang="en-US" dirty="0"/>
          </a:p>
          <a:p>
            <a:endParaRPr lang="en-US" dirty="0"/>
          </a:p>
          <a:p>
            <a:r>
              <a:rPr lang="en-US" b="1" dirty="0">
                <a:highlight>
                  <a:srgbClr val="FFFF00"/>
                </a:highlight>
              </a:rPr>
              <a:t>Continuing with BPCHP and CP because we’re still reviewing products, especially those with impacts to EJ communities.</a:t>
            </a:r>
          </a:p>
          <a:p>
            <a:endParaRPr lang="en-US" b="1" dirty="0">
              <a:highlight>
                <a:srgbClr val="FFFF00"/>
              </a:highlight>
            </a:endParaRPr>
          </a:p>
          <a:p>
            <a:r>
              <a:rPr lang="en-US" b="1" dirty="0">
                <a:highlight>
                  <a:srgbClr val="FFFF00"/>
                </a:highlight>
              </a:rPr>
              <a:t>We may research artificial turf, resources permitting.</a:t>
            </a:r>
          </a:p>
          <a:p>
            <a:r>
              <a:rPr lang="en-US" b="1" dirty="0">
                <a:highlight>
                  <a:srgbClr val="FFFF00"/>
                </a:highlight>
              </a:rPr>
              <a:t>Highlight children’s products category and why we decided to add it. (vulnerable developmental stage) – compelling, EJ issue; in our work we’ve kept finding products of especial concern due to exposure to children, hence we decided to add it; also, we now have also WA data. Different angle: gives us latitude and flexibility</a:t>
            </a:r>
          </a:p>
          <a:p>
            <a:endParaRPr lang="en-US" dirty="0"/>
          </a:p>
          <a:p>
            <a:r>
              <a:rPr lang="en-US" dirty="0"/>
              <a:t>Finally, we get the categories we propose including in the work plan.</a:t>
            </a:r>
          </a:p>
          <a:p>
            <a:endParaRPr lang="en-US" dirty="0"/>
          </a:p>
          <a:p>
            <a:r>
              <a:rPr lang="en-US" dirty="0"/>
              <a:t>Many of these are being carried over directly from the 2018-2020 Work Plan because of our ongoing work evaluating products in these categories.</a:t>
            </a:r>
          </a:p>
          <a:p>
            <a:endParaRPr lang="en-US" dirty="0"/>
          </a:p>
          <a:p>
            <a:r>
              <a:rPr lang="en-US" dirty="0"/>
              <a:t>We have proposed carrying over the Building Products and Materials Used in Construction and Renovation product category from the 2018-2020 Work Plan, and also expanding the scope of this category to include </a:t>
            </a:r>
            <a:r>
              <a:rPr lang="en-US" sz="1200" kern="1200" dirty="0">
                <a:solidFill>
                  <a:schemeClr val="tx1"/>
                </a:solidFill>
                <a:effectLst/>
                <a:latin typeface="+mn-lt"/>
                <a:ea typeface="+mn-ea"/>
                <a:cs typeface="+mn-cs"/>
              </a:rPr>
              <a:t>products or materials used in outdoor settings such as recreational fields, community centers, parks, playgrounds, stadiums, daycare centers, and schools. DTSC proposes expanding the scope of this category based on public comments we received regarding our proposed regulations to list Carpets and Rugs Containing Perfluoroalkyl or Polyfluoroalkyl Substances (PFASs) as a Priority Product.</a:t>
            </a:r>
            <a:r>
              <a:rPr lang="en-US" dirty="0">
                <a:effectLst/>
              </a:rPr>
              <a:t> Many stakeholders have asked us to look specifically at artificial turf.</a:t>
            </a:r>
          </a:p>
          <a:p>
            <a:endParaRPr lang="en-US" dirty="0">
              <a:effectLst/>
            </a:endParaRPr>
          </a:p>
          <a:p>
            <a:r>
              <a:rPr lang="en-US" dirty="0">
                <a:effectLst/>
              </a:rPr>
              <a:t>We also propose carrying over the Food Packaging category but we want to revise the definition slightly in order to provide further clarification to stakeholders regarding what products may be captured in this category.</a:t>
            </a:r>
          </a:p>
          <a:p>
            <a:endParaRPr lang="en-US" dirty="0">
              <a:effectLst/>
            </a:endParaRPr>
          </a:p>
          <a:p>
            <a:r>
              <a:rPr lang="en-US" dirty="0">
                <a:effectLst/>
              </a:rPr>
              <a:t>We propose adding a new Children’s Product category.</a:t>
            </a:r>
            <a:r>
              <a:rPr lang="en-US" sz="1200" b="0" i="0" kern="1200" dirty="0">
                <a:solidFill>
                  <a:schemeClr val="tx1"/>
                </a:solidFill>
                <a:effectLst/>
                <a:latin typeface="+mn-lt"/>
                <a:ea typeface="+mn-ea"/>
                <a:cs typeface="+mn-cs"/>
              </a:rPr>
              <a:t> We propose adding this category because children below the age of twelve, and notably infants and toddlers, are especially susceptible to adverse impacts from exposures to hazardous chemicals.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will also be adding a new Motor Vehicle Tires category. We are adding this category because we received a </a:t>
            </a:r>
            <a:r>
              <a:rPr lang="en-US" sz="1200" b="0" i="0" u="sng" strike="noStrike" kern="1200" dirty="0">
                <a:solidFill>
                  <a:schemeClr val="tx1"/>
                </a:solidFill>
                <a:effectLst/>
                <a:latin typeface="+mn-lt"/>
                <a:ea typeface="+mn-ea"/>
                <a:cs typeface="+mn-cs"/>
                <a:hlinkClick r:id="rId3"/>
              </a:rPr>
              <a:t>petition</a:t>
            </a:r>
            <a:r>
              <a:rPr lang="en-US" sz="1200" b="0" i="0" kern="1200" dirty="0">
                <a:solidFill>
                  <a:schemeClr val="tx1"/>
                </a:solidFill>
                <a:effectLst/>
                <a:latin typeface="+mn-lt"/>
                <a:ea typeface="+mn-ea"/>
                <a:cs typeface="+mn-cs"/>
              </a:rPr>
              <a:t> to add motor vehicle tires with zinc-containing tread to the Priority Products List. After evaluation of that petition we have decided to grant the petition. Therefore Motor Vehicle Tires is one of the product categories we will further evaluate to identify potential Priority Products during the 2021 – 2023 Work Plan cycle.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73994-5582-4CD5-8B95-664997462D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3E05A0-C8D6-446E-84F1-BAF435089B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81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Product-Chemical Prioritization process is actually a number of smaller steps, starting from initial screening and public engagement on a topic, through proposing a Priority Product, and finally the initiation of rulemaking. </a:t>
            </a:r>
          </a:p>
          <a:p>
            <a:endParaRPr lang="en-US" dirty="0"/>
          </a:p>
          <a:p>
            <a:r>
              <a:rPr lang="en-US" dirty="0"/>
              <a:t>For motor vehicle tires containing 6PPD, we have proposed a Priority Product and released our draft product-chemical profile. We are currently holding our pre-rulemaking workshop. After this workshop, the next steps will include external scientific peer review, and initiation of rulemaking. </a:t>
            </a:r>
          </a:p>
        </p:txBody>
      </p:sp>
      <p:sp>
        <p:nvSpPr>
          <p:cNvPr id="4" name="Slide Number Placeholder 3"/>
          <p:cNvSpPr>
            <a:spLocks noGrp="1"/>
          </p:cNvSpPr>
          <p:nvPr>
            <p:ph type="sldNum" sz="quarter" idx="5"/>
          </p:nvPr>
        </p:nvSpPr>
        <p:spPr/>
        <p:txBody>
          <a:bodyPr/>
          <a:lstStyle/>
          <a:p>
            <a:fld id="{003E05A0-C8D6-446E-84F1-BAF435089BFB}" type="slidenum">
              <a:rPr lang="en-US" smtClean="0"/>
              <a:t>8</a:t>
            </a:fld>
            <a:endParaRPr lang="en-US"/>
          </a:p>
        </p:txBody>
      </p:sp>
    </p:spTree>
    <p:extLst>
      <p:ext uri="{BB962C8B-B14F-4D97-AF65-F5344CB8AC3E}">
        <p14:creationId xmlns:p14="http://schemas.microsoft.com/office/powerpoint/2010/main" val="150227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3E05A0-C8D6-446E-84F1-BAF435089BFB}" type="slidenum">
              <a:rPr lang="en-US" smtClean="0"/>
              <a:t>10</a:t>
            </a:fld>
            <a:endParaRPr lang="en-US"/>
          </a:p>
        </p:txBody>
      </p:sp>
    </p:spTree>
    <p:extLst>
      <p:ext uri="{BB962C8B-B14F-4D97-AF65-F5344CB8AC3E}">
        <p14:creationId xmlns:p14="http://schemas.microsoft.com/office/powerpoint/2010/main" val="110440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Environmental detections of 6PPD-quinone in California are above the LC50, as evidenced by the box and whisker plot to the right, from Tian et al. The plots for roadway runoff from Los Angeles and receiving water from San Francisco are circled. </a:t>
            </a:r>
          </a:p>
          <a:p>
            <a:endParaRPr lang="en-US" dirty="0"/>
          </a:p>
          <a:p>
            <a:pPr marL="171450" indent="-171450">
              <a:buFontTx/>
              <a:buChar char="-"/>
            </a:pPr>
            <a:r>
              <a:rPr lang="en-US" dirty="0"/>
              <a:t>Interestingly, of the sites were there were detections of 6PPD-quinone in San Francisco, the highest detection was actually a creek whose watershed was 90% open space, but the sampling point was located near a heavily trafficked road. </a:t>
            </a:r>
          </a:p>
          <a:p>
            <a:pPr marL="171450" indent="-171450">
              <a:buFontTx/>
              <a:buChar char="-"/>
            </a:pPr>
            <a:r>
              <a:rPr lang="en-US" dirty="0"/>
              <a:t>Tribes: </a:t>
            </a:r>
          </a:p>
          <a:p>
            <a:pPr marL="628650" lvl="1" indent="-171450">
              <a:buFontTx/>
              <a:buChar char="-"/>
            </a:pPr>
            <a:r>
              <a:rPr lang="en-US" dirty="0"/>
              <a:t>Loss of core traditional food sources tied to loss of culture, increased physical and mental health issues, poverty</a:t>
            </a:r>
          </a:p>
          <a:p>
            <a:pPr marL="628650" lvl="1" indent="-171450">
              <a:buFontTx/>
              <a:buChar char="-"/>
            </a:pPr>
            <a:r>
              <a:rPr lang="en-US" dirty="0"/>
              <a:t>Tribal and state investment in retaining and replenishing coho populations</a:t>
            </a:r>
          </a:p>
        </p:txBody>
      </p:sp>
      <p:sp>
        <p:nvSpPr>
          <p:cNvPr id="4" name="Slide Number Placeholder 3"/>
          <p:cNvSpPr>
            <a:spLocks noGrp="1"/>
          </p:cNvSpPr>
          <p:nvPr>
            <p:ph type="sldNum" sz="quarter" idx="5"/>
          </p:nvPr>
        </p:nvSpPr>
        <p:spPr/>
        <p:txBody>
          <a:bodyPr/>
          <a:lstStyle/>
          <a:p>
            <a:fld id="{003E05A0-C8D6-446E-84F1-BAF435089BFB}" type="slidenum">
              <a:rPr lang="en-US" smtClean="0"/>
              <a:t>11</a:t>
            </a:fld>
            <a:endParaRPr lang="en-US"/>
          </a:p>
        </p:txBody>
      </p:sp>
    </p:spTree>
    <p:extLst>
      <p:ext uri="{BB962C8B-B14F-4D97-AF65-F5344CB8AC3E}">
        <p14:creationId xmlns:p14="http://schemas.microsoft.com/office/powerpoint/2010/main" val="171162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80780" b="167"/>
          <a:stretch/>
        </p:blipFill>
        <p:spPr>
          <a:xfrm>
            <a:off x="0" y="5489778"/>
            <a:ext cx="1965499" cy="1368222"/>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167"/>
          <a:stretch/>
        </p:blipFill>
        <p:spPr>
          <a:xfrm>
            <a:off x="1965499" y="5489778"/>
            <a:ext cx="10226501" cy="1368222"/>
          </a:xfrm>
          <a:prstGeom prst="rect">
            <a:avLst/>
          </a:prstGeom>
        </p:spPr>
      </p:pic>
      <p:sp>
        <p:nvSpPr>
          <p:cNvPr id="2" name="Title 1"/>
          <p:cNvSpPr>
            <a:spLocks noGrp="1"/>
          </p:cNvSpPr>
          <p:nvPr>
            <p:ph type="ctrTitle"/>
          </p:nvPr>
        </p:nvSpPr>
        <p:spPr>
          <a:xfrm>
            <a:off x="914400" y="1882776"/>
            <a:ext cx="10363200" cy="1470025"/>
          </a:xfrm>
        </p:spPr>
        <p:txBody>
          <a:bodyPr/>
          <a:lstStyle>
            <a:lvl1pPr algn="ct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626580"/>
            <a:ext cx="8534400" cy="140262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Safer Consumer Product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3000" y="421955"/>
            <a:ext cx="1930813" cy="1274300"/>
          </a:xfrm>
          <a:prstGeom prst="rect">
            <a:avLst/>
          </a:prstGeom>
        </p:spPr>
      </p:pic>
      <p:grpSp>
        <p:nvGrpSpPr>
          <p:cNvPr id="4" name="Group 3" descr="Department of Toxic Substance Control, CalEPA">
            <a:extLst>
              <a:ext uri="{FF2B5EF4-FFF2-40B4-BE49-F238E27FC236}">
                <a16:creationId xmlns:a16="http://schemas.microsoft.com/office/drawing/2014/main" id="{1B6CFB9B-7AAD-410F-B249-0224D7A5ED93}"/>
              </a:ext>
            </a:extLst>
          </p:cNvPr>
          <p:cNvGrpSpPr/>
          <p:nvPr userDrawn="1"/>
        </p:nvGrpSpPr>
        <p:grpSpPr>
          <a:xfrm>
            <a:off x="812800" y="5791201"/>
            <a:ext cx="10871200" cy="699025"/>
            <a:chOff x="609600" y="5791200"/>
            <a:chExt cx="8153400" cy="699025"/>
          </a:xfrm>
        </p:grpSpPr>
        <p:sp>
          <p:nvSpPr>
            <p:cNvPr id="9" name="TextBox 8"/>
            <p:cNvSpPr txBox="1"/>
            <p:nvPr userDrawn="1"/>
          </p:nvSpPr>
          <p:spPr>
            <a:xfrm>
              <a:off x="1290174" y="5952361"/>
              <a:ext cx="5186826"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rPr>
                <a:t>Department of Toxic Substances Control</a:t>
              </a:r>
            </a:p>
          </p:txBody>
        </p:sp>
        <p:pic>
          <p:nvPicPr>
            <p:cNvPr id="10" name="Picture 9" descr="Department of Toxic Substance Control, CalEPA"/>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5939135"/>
              <a:ext cx="459300" cy="458152"/>
            </a:xfrm>
            <a:prstGeom prst="rect">
              <a:avLst/>
            </a:prstGeom>
          </p:spPr>
        </p:pic>
        <p:sp>
          <p:nvSpPr>
            <p:cNvPr id="11" name="TextBox 10" descr="Department of Toxic Substance Control, CalEPA"/>
            <p:cNvSpPr txBox="1"/>
            <p:nvPr userDrawn="1"/>
          </p:nvSpPr>
          <p:spPr>
            <a:xfrm>
              <a:off x="7010400" y="5939135"/>
              <a:ext cx="17526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CalEPA</a:t>
              </a:r>
            </a:p>
          </p:txBody>
        </p:sp>
        <p:pic>
          <p:nvPicPr>
            <p:cNvPr id="17" name="Picture 16" descr="Department of Toxic Substance Control, CalEPA"/>
            <p:cNvPicPr>
              <a:picLocks noChangeAspect="1"/>
            </p:cNvPicPr>
            <p:nvPr userDrawn="1"/>
          </p:nvPicPr>
          <p:blipFill rotWithShape="1">
            <a:blip r:embed="rId5" cstate="print">
              <a:extLst>
                <a:ext uri="{28A0092B-C50C-407E-A947-70E740481C1C}">
                  <a14:useLocalDpi xmlns:a14="http://schemas.microsoft.com/office/drawing/2010/main" val="0"/>
                </a:ext>
              </a:extLst>
            </a:blip>
            <a:srcRect r="64607"/>
            <a:stretch/>
          </p:blipFill>
          <p:spPr>
            <a:xfrm>
              <a:off x="609600" y="5791200"/>
              <a:ext cx="661524" cy="699025"/>
            </a:xfrm>
            <a:prstGeom prst="rect">
              <a:avLst/>
            </a:prstGeom>
          </p:spPr>
        </p:pic>
      </p:grpSp>
    </p:spTree>
    <p:extLst>
      <p:ext uri="{BB962C8B-B14F-4D97-AF65-F5344CB8AC3E}">
        <p14:creationId xmlns:p14="http://schemas.microsoft.com/office/powerpoint/2010/main" val="182704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838200"/>
          </a:xfrm>
        </p:spPr>
        <p:txBody>
          <a:bodyPr>
            <a:normAutofit/>
          </a:bodyPr>
          <a:lstStyle>
            <a:lvl1pP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95401"/>
            <a:ext cx="10972800" cy="2082621"/>
          </a:xfrm>
        </p:spPr>
        <p:txBody>
          <a:bodyPr>
            <a:spAutoFit/>
          </a:bodyPr>
          <a:lstStyle>
            <a:lvl1pPr>
              <a:spcAft>
                <a:spcPts val="400"/>
              </a:spcAft>
              <a:defRPr sz="2800">
                <a:solidFill>
                  <a:schemeClr val="tx1"/>
                </a:solidFill>
              </a:defRPr>
            </a:lvl1pPr>
            <a:lvl2pPr>
              <a:spcAft>
                <a:spcPts val="400"/>
              </a:spcAft>
              <a:defRPr sz="2400">
                <a:solidFill>
                  <a:schemeClr val="tx1"/>
                </a:solidFill>
              </a:defRPr>
            </a:lvl2pPr>
            <a:lvl3pPr marL="1257300" indent="-342900">
              <a:spcAft>
                <a:spcPts val="400"/>
              </a:spcAft>
              <a:buFont typeface="Calibri" pitchFamily="34" charset="0"/>
              <a:buChar char="–"/>
              <a:defRPr sz="2000">
                <a:solidFill>
                  <a:schemeClr val="tx1"/>
                </a:solidFill>
              </a:defRPr>
            </a:lvl3pPr>
            <a:lvl4pPr marL="1657350" indent="-285750">
              <a:spcAft>
                <a:spcPts val="400"/>
              </a:spcAft>
              <a:buFont typeface="Calibri" pitchFamily="34" charset="0"/>
              <a:buChar char="–"/>
              <a:defRPr sz="2000">
                <a:solidFill>
                  <a:schemeClr val="tx1"/>
                </a:solidFill>
              </a:defRPr>
            </a:lvl4pPr>
            <a:lvl5pPr marL="2057400" indent="-228600">
              <a:spcAft>
                <a:spcPts val="400"/>
              </a:spcAft>
              <a:buFont typeface="Calibri" pitchFamily="34" charset="0"/>
              <a:buChar cha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5A8CF-AEC4-4DAE-AED8-295E020C6A96}" type="datetime1">
              <a:rPr lang="en-US" smtClean="0"/>
              <a:t>4/15/2022</a:t>
            </a:fld>
            <a:endParaRPr lang="en-US" dirty="0"/>
          </a:p>
        </p:txBody>
      </p:sp>
      <p:sp>
        <p:nvSpPr>
          <p:cNvPr id="6" name="Slide Number Placeholder 5"/>
          <p:cNvSpPr>
            <a:spLocks noGrp="1"/>
          </p:cNvSpPr>
          <p:nvPr>
            <p:ph type="sldNum" sz="quarter" idx="12"/>
          </p:nvPr>
        </p:nvSpPr>
        <p:spPr/>
        <p:txBody>
          <a:bodyPr/>
          <a:lstStyle/>
          <a:p>
            <a:fld id="{1BD32212-E805-4D23-8AB2-4C8FED635B05}" type="slidenum">
              <a:rPr lang="en-US" smtClean="0"/>
              <a:t>‹#›</a:t>
            </a:fld>
            <a:endParaRPr lang="en-US"/>
          </a:p>
        </p:txBody>
      </p:sp>
    </p:spTree>
    <p:extLst>
      <p:ext uri="{BB962C8B-B14F-4D97-AF65-F5344CB8AC3E}">
        <p14:creationId xmlns:p14="http://schemas.microsoft.com/office/powerpoint/2010/main" val="41282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810001"/>
            <a:ext cx="103632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16000" y="205740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167"/>
          <a:stretch/>
        </p:blipFill>
        <p:spPr>
          <a:xfrm>
            <a:off x="1965499" y="6085211"/>
            <a:ext cx="10226501" cy="762001"/>
          </a:xfrm>
          <a:prstGeom prst="rect">
            <a:avLst/>
          </a:prstGeom>
        </p:spPr>
      </p:pic>
    </p:spTree>
    <p:extLst>
      <p:ext uri="{BB962C8B-B14F-4D97-AF65-F5344CB8AC3E}">
        <p14:creationId xmlns:p14="http://schemas.microsoft.com/office/powerpoint/2010/main" val="42563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62000"/>
          </a:xfrm>
        </p:spPr>
        <p:txBody>
          <a:bodyPr>
            <a:normAutofit/>
          </a:bodyPr>
          <a:lstStyle>
            <a:lvl1pP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371601"/>
            <a:ext cx="5384800" cy="2082621"/>
          </a:xfrm>
        </p:spPr>
        <p:txBody>
          <a:bodyPr>
            <a:spAutoFit/>
          </a:bodyPr>
          <a:lstStyle>
            <a:lvl1pPr>
              <a:spcAft>
                <a:spcPts val="400"/>
              </a:spcAft>
              <a:defRPr sz="2800">
                <a:solidFill>
                  <a:schemeClr val="tx1">
                    <a:lumMod val="75000"/>
                    <a:lumOff val="25000"/>
                  </a:schemeClr>
                </a:solidFill>
              </a:defRPr>
            </a:lvl1pPr>
            <a:lvl2pPr>
              <a:spcAft>
                <a:spcPts val="400"/>
              </a:spcAft>
              <a:defRPr sz="2400">
                <a:solidFill>
                  <a:schemeClr val="tx1">
                    <a:lumMod val="75000"/>
                    <a:lumOff val="25000"/>
                  </a:schemeClr>
                </a:solidFill>
              </a:defRPr>
            </a:lvl2pPr>
            <a:lvl3pPr marL="1257300" indent="-342900">
              <a:spcAft>
                <a:spcPts val="400"/>
              </a:spcAft>
              <a:buFont typeface="Calibri" pitchFamily="34" charset="0"/>
              <a:buChar char="–"/>
              <a:defRPr sz="2000">
                <a:solidFill>
                  <a:schemeClr val="tx1">
                    <a:lumMod val="75000"/>
                    <a:lumOff val="25000"/>
                  </a:schemeClr>
                </a:solidFill>
              </a:defRPr>
            </a:lvl3pPr>
            <a:lvl4pPr marL="1657350" indent="-285750">
              <a:spcAft>
                <a:spcPts val="400"/>
              </a:spcAft>
              <a:buFont typeface="Calibri" pitchFamily="34" charset="0"/>
              <a:buChar char="–"/>
              <a:defRPr sz="2000">
                <a:solidFill>
                  <a:schemeClr val="tx1">
                    <a:lumMod val="75000"/>
                    <a:lumOff val="25000"/>
                  </a:schemeClr>
                </a:solidFill>
              </a:defRPr>
            </a:lvl4pPr>
            <a:lvl5pPr marL="2057400" indent="-228600">
              <a:spcAft>
                <a:spcPts val="400"/>
              </a:spcAft>
              <a:buFont typeface="Calibri" pitchFamily="34" charset="0"/>
              <a:buChar cha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71601"/>
            <a:ext cx="5384800" cy="2082621"/>
          </a:xfrm>
        </p:spPr>
        <p:txBody>
          <a:bodyPr>
            <a:spAutoFit/>
          </a:bodyPr>
          <a:lstStyle>
            <a:lvl1pPr>
              <a:spcAft>
                <a:spcPts val="400"/>
              </a:spcAft>
              <a:defRPr sz="2800">
                <a:solidFill>
                  <a:schemeClr val="tx1">
                    <a:lumMod val="75000"/>
                    <a:lumOff val="25000"/>
                  </a:schemeClr>
                </a:solidFill>
              </a:defRPr>
            </a:lvl1pPr>
            <a:lvl2pPr>
              <a:spcAft>
                <a:spcPts val="400"/>
              </a:spcAft>
              <a:defRPr sz="2400">
                <a:solidFill>
                  <a:schemeClr val="tx1">
                    <a:lumMod val="75000"/>
                    <a:lumOff val="25000"/>
                  </a:schemeClr>
                </a:solidFill>
              </a:defRPr>
            </a:lvl2pPr>
            <a:lvl3pPr marL="1257300" indent="-342900">
              <a:spcAft>
                <a:spcPts val="400"/>
              </a:spcAft>
              <a:buFont typeface="Calibri" pitchFamily="34" charset="0"/>
              <a:buChar char="–"/>
              <a:defRPr sz="2000">
                <a:solidFill>
                  <a:schemeClr val="tx1">
                    <a:lumMod val="75000"/>
                    <a:lumOff val="25000"/>
                  </a:schemeClr>
                </a:solidFill>
              </a:defRPr>
            </a:lvl3pPr>
            <a:lvl4pPr marL="1657350" indent="-285750">
              <a:spcAft>
                <a:spcPts val="400"/>
              </a:spcAft>
              <a:buFont typeface="Calibri" pitchFamily="34" charset="0"/>
              <a:buChar char="–"/>
              <a:defRPr sz="2000">
                <a:solidFill>
                  <a:schemeClr val="tx1">
                    <a:lumMod val="75000"/>
                    <a:lumOff val="25000"/>
                  </a:schemeClr>
                </a:solidFill>
              </a:defRPr>
            </a:lvl4pPr>
            <a:lvl5pPr marL="2057400" indent="-228600">
              <a:spcAft>
                <a:spcPts val="400"/>
              </a:spcAft>
              <a:buFont typeface="Calibri" pitchFamily="34" charset="0"/>
              <a:buChar cha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3C011-FF98-4249-B1E5-23B63715E6B7}" type="datetime1">
              <a:rPr lang="en-US" smtClean="0"/>
              <a:t>4/15/2022</a:t>
            </a:fld>
            <a:endParaRPr lang="en-US"/>
          </a:p>
        </p:txBody>
      </p:sp>
      <p:sp>
        <p:nvSpPr>
          <p:cNvPr id="7" name="Slide Number Placeholder 6"/>
          <p:cNvSpPr>
            <a:spLocks noGrp="1"/>
          </p:cNvSpPr>
          <p:nvPr>
            <p:ph type="sldNum" sz="quarter" idx="12"/>
          </p:nvPr>
        </p:nvSpPr>
        <p:spPr/>
        <p:txBody>
          <a:bodyPr/>
          <a:lstStyle/>
          <a:p>
            <a:fld id="{1BD32212-E805-4D23-8AB2-4C8FED635B05}" type="slidenum">
              <a:rPr lang="en-US" smtClean="0"/>
              <a:t>‹#›</a:t>
            </a:fld>
            <a:endParaRPr lang="en-US"/>
          </a:p>
        </p:txBody>
      </p:sp>
    </p:spTree>
    <p:extLst>
      <p:ext uri="{BB962C8B-B14F-4D97-AF65-F5344CB8AC3E}">
        <p14:creationId xmlns:p14="http://schemas.microsoft.com/office/powerpoint/2010/main" val="36388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990600"/>
          </a:xfrm>
        </p:spPr>
        <p:txBody>
          <a:bodyPr/>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A7EE55-F44E-499C-81CC-8C1DF8DCD3A2}" type="datetime1">
              <a:rPr lang="en-US" smtClean="0"/>
              <a:t>4/15/2022</a:t>
            </a:fld>
            <a:endParaRPr lang="en-US"/>
          </a:p>
        </p:txBody>
      </p:sp>
      <p:sp>
        <p:nvSpPr>
          <p:cNvPr id="5" name="Slide Number Placeholder 4"/>
          <p:cNvSpPr>
            <a:spLocks noGrp="1"/>
          </p:cNvSpPr>
          <p:nvPr>
            <p:ph type="sldNum" sz="quarter" idx="12"/>
          </p:nvPr>
        </p:nvSpPr>
        <p:spPr/>
        <p:txBody>
          <a:bodyPr/>
          <a:lstStyle/>
          <a:p>
            <a:fld id="{1BD32212-E805-4D23-8AB2-4C8FED635B05}" type="slidenum">
              <a:rPr lang="en-US" smtClean="0"/>
              <a:t>‹#›</a:t>
            </a:fld>
            <a:endParaRPr lang="en-US"/>
          </a:p>
        </p:txBody>
      </p:sp>
    </p:spTree>
    <p:extLst>
      <p:ext uri="{BB962C8B-B14F-4D97-AF65-F5344CB8AC3E}">
        <p14:creationId xmlns:p14="http://schemas.microsoft.com/office/powerpoint/2010/main" val="148049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7ED69-4406-4D26-90CC-AD7815223616}" type="datetime1">
              <a:rPr lang="en-US" smtClean="0"/>
              <a:t>4/15/2022</a:t>
            </a:fld>
            <a:endParaRPr lang="en-US"/>
          </a:p>
        </p:txBody>
      </p:sp>
      <p:sp>
        <p:nvSpPr>
          <p:cNvPr id="4" name="Slide Number Placeholder 3"/>
          <p:cNvSpPr>
            <a:spLocks noGrp="1"/>
          </p:cNvSpPr>
          <p:nvPr>
            <p:ph type="sldNum" sz="quarter" idx="12"/>
          </p:nvPr>
        </p:nvSpPr>
        <p:spPr/>
        <p:txBody>
          <a:bodyPr/>
          <a:lstStyle/>
          <a:p>
            <a:fld id="{1BD32212-E805-4D23-8AB2-4C8FED635B05}" type="slidenum">
              <a:rPr lang="en-US" smtClean="0"/>
              <a:t>‹#›</a:t>
            </a:fld>
            <a:endParaRPr lang="en-US"/>
          </a:p>
        </p:txBody>
      </p:sp>
    </p:spTree>
    <p:extLst>
      <p:ext uri="{BB962C8B-B14F-4D97-AF65-F5344CB8AC3E}">
        <p14:creationId xmlns:p14="http://schemas.microsoft.com/office/powerpoint/2010/main" val="347906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3DC75-0853-409C-A4D8-AE72221DAF7C}" type="datetime1">
              <a:rPr lang="en-US" smtClean="0"/>
              <a:t>4/15/2022</a:t>
            </a:fld>
            <a:endParaRPr lang="en-US"/>
          </a:p>
        </p:txBody>
      </p:sp>
      <p:sp>
        <p:nvSpPr>
          <p:cNvPr id="7" name="Slide Number Placeholder 6"/>
          <p:cNvSpPr>
            <a:spLocks noGrp="1"/>
          </p:cNvSpPr>
          <p:nvPr>
            <p:ph type="sldNum" sz="quarter" idx="12"/>
          </p:nvPr>
        </p:nvSpPr>
        <p:spPr/>
        <p:txBody>
          <a:bodyPr/>
          <a:lstStyle/>
          <a:p>
            <a:fld id="{1BD32212-E805-4D23-8AB2-4C8FED635B05}" type="slidenum">
              <a:rPr lang="en-US" smtClean="0"/>
              <a:t>‹#›</a:t>
            </a:fld>
            <a:endParaRPr lang="en-US"/>
          </a:p>
        </p:txBody>
      </p:sp>
    </p:spTree>
    <p:extLst>
      <p:ext uri="{BB962C8B-B14F-4D97-AF65-F5344CB8AC3E}">
        <p14:creationId xmlns:p14="http://schemas.microsoft.com/office/powerpoint/2010/main" val="251559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8000">
              <a:schemeClr val="bg1"/>
            </a:gs>
            <a:gs pos="100000">
              <a:srgbClr val="E0E0E0"/>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0"/>
            <a:ext cx="10972800" cy="381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721600" y="5669276"/>
            <a:ext cx="2844800" cy="274324"/>
          </a:xfrm>
          <a:prstGeom prst="rect">
            <a:avLst/>
          </a:prstGeom>
        </p:spPr>
        <p:txBody>
          <a:bodyPr vert="horz" lIns="91440" tIns="45720" rIns="91440" bIns="45720" rtlCol="0" anchor="ctr"/>
          <a:lstStyle>
            <a:lvl1pPr algn="r">
              <a:defRPr sz="1100">
                <a:solidFill>
                  <a:schemeClr val="tx1">
                    <a:tint val="75000"/>
                  </a:schemeClr>
                </a:solidFill>
              </a:defRPr>
            </a:lvl1pPr>
          </a:lstStyle>
          <a:p>
            <a:fld id="{38B89A2B-79A0-43C3-A732-D8036FB6143E}" type="datetime1">
              <a:rPr lang="en-US" smtClean="0"/>
              <a:t>4/15/2022</a:t>
            </a:fld>
            <a:endParaRPr lang="en-US" dirty="0"/>
          </a:p>
        </p:txBody>
      </p:sp>
      <p:sp>
        <p:nvSpPr>
          <p:cNvPr id="6" name="Slide Number Placeholder 5"/>
          <p:cNvSpPr>
            <a:spLocks noGrp="1"/>
          </p:cNvSpPr>
          <p:nvPr>
            <p:ph type="sldNum" sz="quarter" idx="4"/>
          </p:nvPr>
        </p:nvSpPr>
        <p:spPr>
          <a:xfrm>
            <a:off x="10668000" y="5669276"/>
            <a:ext cx="914400" cy="274324"/>
          </a:xfrm>
          <a:prstGeom prst="rect">
            <a:avLst/>
          </a:prstGeom>
        </p:spPr>
        <p:txBody>
          <a:bodyPr vert="horz" lIns="91440" tIns="45720" rIns="91440" bIns="45720" rtlCol="0" anchor="ctr"/>
          <a:lstStyle>
            <a:lvl1pPr algn="r">
              <a:defRPr sz="1100">
                <a:solidFill>
                  <a:schemeClr val="tx1">
                    <a:tint val="75000"/>
                  </a:schemeClr>
                </a:solidFill>
              </a:defRPr>
            </a:lvl1pPr>
          </a:lstStyle>
          <a:p>
            <a:fld id="{1BD32212-E805-4D23-8AB2-4C8FED635B05}" type="slidenum">
              <a:rPr lang="en-US" smtClean="0"/>
              <a:pPr/>
              <a:t>‹#›</a:t>
            </a:fld>
            <a:endParaRPr lang="en-US" dirty="0"/>
          </a:p>
        </p:txBody>
      </p:sp>
      <p:pic>
        <p:nvPicPr>
          <p:cNvPr id="7" name="Picture 6" descr="Safer Consumer Products Logo"/>
          <p:cNvPicPr>
            <a:picLocks noChangeAspect="1"/>
          </p:cNvPicPr>
          <p:nvPr/>
        </p:nvPicPr>
        <p:blipFill rotWithShape="1">
          <a:blip r:embed="rId9" cstate="print">
            <a:extLst>
              <a:ext uri="{28A0092B-C50C-407E-A947-70E740481C1C}">
                <a14:useLocalDpi xmlns:a14="http://schemas.microsoft.com/office/drawing/2010/main" val="0"/>
              </a:ext>
            </a:extLst>
          </a:blip>
          <a:srcRect b="40808"/>
          <a:stretch/>
        </p:blipFill>
        <p:spPr>
          <a:xfrm>
            <a:off x="135939" y="6096000"/>
            <a:ext cx="1740891" cy="609601"/>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rotWithShape="1">
          <a:blip r:embed="rId10">
            <a:extLst>
              <a:ext uri="{28A0092B-C50C-407E-A947-70E740481C1C}">
                <a14:useLocalDpi xmlns:a14="http://schemas.microsoft.com/office/drawing/2010/main" val="0"/>
              </a:ext>
            </a:extLst>
          </a:blip>
          <a:srcRect t="-1" b="167"/>
          <a:stretch/>
        </p:blipFill>
        <p:spPr>
          <a:xfrm>
            <a:off x="1965499" y="6096000"/>
            <a:ext cx="10226501" cy="762001"/>
          </a:xfrm>
          <a:prstGeom prst="rect">
            <a:avLst/>
          </a:prstGeom>
        </p:spPr>
      </p:pic>
    </p:spTree>
    <p:extLst>
      <p:ext uri="{BB962C8B-B14F-4D97-AF65-F5344CB8AC3E}">
        <p14:creationId xmlns:p14="http://schemas.microsoft.com/office/powerpoint/2010/main" val="289330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400"/>
        </a:spcAft>
        <a:buClr>
          <a:srgbClr val="008FAC"/>
        </a:buClr>
        <a:buSzPct val="110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400"/>
        </a:spcAft>
        <a:buClr>
          <a:srgbClr val="008FAC"/>
        </a:buClr>
        <a:buSzPct val="110000"/>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ts val="0"/>
        </a:spcBef>
        <a:spcAft>
          <a:spcPts val="400"/>
        </a:spcAft>
        <a:buClr>
          <a:schemeClr val="tx1"/>
        </a:buClr>
        <a:buFont typeface="Calibri" pitchFamily="34" charset="0"/>
        <a:buChar char="–"/>
        <a:defRPr sz="2400" i="1" kern="1200">
          <a:solidFill>
            <a:schemeClr val="tx1"/>
          </a:solidFill>
          <a:latin typeface="+mn-lt"/>
          <a:ea typeface="+mn-ea"/>
          <a:cs typeface="+mn-cs"/>
        </a:defRPr>
      </a:lvl3pPr>
      <a:lvl4pPr marL="1657350" indent="-285750" algn="l" defTabSz="914400" rtl="0" eaLnBrk="1" latinLnBrk="0" hangingPunct="1">
        <a:spcBef>
          <a:spcPts val="0"/>
        </a:spcBef>
        <a:spcAft>
          <a:spcPts val="400"/>
        </a:spcAft>
        <a:buClr>
          <a:schemeClr val="tx1"/>
        </a:buClr>
        <a:buFont typeface="Calibri" pitchFamily="34" charset="0"/>
        <a:buChar char="–"/>
        <a:defRPr sz="2400" kern="1200" cap="all" baseline="0">
          <a:solidFill>
            <a:schemeClr val="tx1"/>
          </a:solidFill>
          <a:latin typeface="+mn-lt"/>
          <a:ea typeface="+mn-ea"/>
          <a:cs typeface="+mn-cs"/>
        </a:defRPr>
      </a:lvl4pPr>
      <a:lvl5pPr marL="20574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dtsc.ca.gov/scp/priority-product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anne.Doherty@dtsc.ca.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alsafer.dtsc.ca.go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tsc.ca.gov/scp/priority-product-work-plan/"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tsc.ca.gov/scp/priority-product-work-plan/"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California’s Regulation of Motor Vehicle Tires Containing 6PPD</a:t>
            </a:r>
            <a:endParaRPr lang="en-US" dirty="0">
              <a:solidFill>
                <a:schemeClr val="tx1"/>
              </a:solidFill>
            </a:endParaRPr>
          </a:p>
        </p:txBody>
      </p:sp>
      <p:sp>
        <p:nvSpPr>
          <p:cNvPr id="3" name="Subtitle 2"/>
          <p:cNvSpPr>
            <a:spLocks noGrp="1"/>
          </p:cNvSpPr>
          <p:nvPr>
            <p:ph type="subTitle" idx="1"/>
          </p:nvPr>
        </p:nvSpPr>
        <p:spPr/>
        <p:txBody>
          <a:bodyPr/>
          <a:lstStyle/>
          <a:p>
            <a:r>
              <a:rPr lang="en-US" dirty="0"/>
              <a:t>April 27, 2022</a:t>
            </a:r>
          </a:p>
          <a:p>
            <a:r>
              <a:rPr lang="en-US" dirty="0"/>
              <a:t>Anne-Cooper Doherty, PhD</a:t>
            </a:r>
          </a:p>
          <a:p>
            <a:endParaRPr lang="en-US" dirty="0"/>
          </a:p>
        </p:txBody>
      </p:sp>
    </p:spTree>
    <p:extLst>
      <p:ext uri="{BB962C8B-B14F-4D97-AF65-F5344CB8AC3E}">
        <p14:creationId xmlns:p14="http://schemas.microsoft.com/office/powerpoint/2010/main" val="392588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F973-E0DC-4643-B96E-45F9EF9E7E9E}"/>
              </a:ext>
            </a:extLst>
          </p:cNvPr>
          <p:cNvSpPr>
            <a:spLocks noGrp="1"/>
          </p:cNvSpPr>
          <p:nvPr>
            <p:ph type="title"/>
          </p:nvPr>
        </p:nvSpPr>
        <p:spPr/>
        <p:txBody>
          <a:bodyPr>
            <a:normAutofit fontScale="90000"/>
          </a:bodyPr>
          <a:lstStyle/>
          <a:p>
            <a:r>
              <a:rPr lang="en-US" dirty="0"/>
              <a:t>Potential for Exposure to 6PPD, 6PPD-Quinone from Tires</a:t>
            </a:r>
          </a:p>
        </p:txBody>
      </p:sp>
      <p:sp>
        <p:nvSpPr>
          <p:cNvPr id="3" name="Content Placeholder 2">
            <a:extLst>
              <a:ext uri="{FF2B5EF4-FFF2-40B4-BE49-F238E27FC236}">
                <a16:creationId xmlns:a16="http://schemas.microsoft.com/office/drawing/2014/main" id="{FFA0AFBE-F341-4073-AC24-0B1F9C05EE57}"/>
              </a:ext>
            </a:extLst>
          </p:cNvPr>
          <p:cNvSpPr>
            <a:spLocks noGrp="1"/>
          </p:cNvSpPr>
          <p:nvPr>
            <p:ph idx="1"/>
          </p:nvPr>
        </p:nvSpPr>
        <p:spPr>
          <a:xfrm>
            <a:off x="609600" y="1295401"/>
            <a:ext cx="10972800" cy="3960058"/>
          </a:xfrm>
        </p:spPr>
        <p:txBody>
          <a:bodyPr/>
          <a:lstStyle/>
          <a:p>
            <a:r>
              <a:rPr lang="en-US" sz="3200" dirty="0"/>
              <a:t>Used in presumably all tires </a:t>
            </a:r>
          </a:p>
          <a:p>
            <a:pPr marL="0" indent="0">
              <a:buNone/>
            </a:pPr>
            <a:endParaRPr lang="en-US" sz="1200" dirty="0"/>
          </a:p>
          <a:p>
            <a:r>
              <a:rPr lang="en-US" sz="3200" dirty="0"/>
              <a:t>High rates of release of tire wear particles containing 6PPD, 6PPD-quinone to the aquatic environment</a:t>
            </a:r>
          </a:p>
          <a:p>
            <a:endParaRPr lang="en-US" sz="1200" dirty="0"/>
          </a:p>
          <a:p>
            <a:r>
              <a:rPr lang="en-US" sz="3200" dirty="0"/>
              <a:t>End-of-life applications may further contribute</a:t>
            </a:r>
          </a:p>
          <a:p>
            <a:endParaRPr lang="en-US" sz="1200" dirty="0"/>
          </a:p>
          <a:p>
            <a:r>
              <a:rPr lang="en-US" sz="3200" dirty="0"/>
              <a:t>Detections of 6PPD-quinone in California runoff and waterways</a:t>
            </a:r>
          </a:p>
          <a:p>
            <a:endParaRPr lang="en-US" sz="3200" dirty="0"/>
          </a:p>
        </p:txBody>
      </p:sp>
      <p:sp>
        <p:nvSpPr>
          <p:cNvPr id="4" name="Slide Number Placeholder 3">
            <a:extLst>
              <a:ext uri="{FF2B5EF4-FFF2-40B4-BE49-F238E27FC236}">
                <a16:creationId xmlns:a16="http://schemas.microsoft.com/office/drawing/2014/main" id="{38A737EB-9609-42B2-AE4E-6F38C2D1B98F}"/>
              </a:ext>
            </a:extLst>
          </p:cNvPr>
          <p:cNvSpPr>
            <a:spLocks noGrp="1"/>
          </p:cNvSpPr>
          <p:nvPr>
            <p:ph type="sldNum" sz="quarter" idx="12"/>
          </p:nvPr>
        </p:nvSpPr>
        <p:spPr/>
        <p:txBody>
          <a:bodyPr/>
          <a:lstStyle/>
          <a:p>
            <a:fld id="{1BD32212-E805-4D23-8AB2-4C8FED635B05}" type="slidenum">
              <a:rPr lang="en-US" smtClean="0"/>
              <a:t>10</a:t>
            </a:fld>
            <a:endParaRPr lang="en-US"/>
          </a:p>
        </p:txBody>
      </p:sp>
    </p:spTree>
    <p:extLst>
      <p:ext uri="{BB962C8B-B14F-4D97-AF65-F5344CB8AC3E}">
        <p14:creationId xmlns:p14="http://schemas.microsoft.com/office/powerpoint/2010/main" val="133087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igure showing a box and whisker plot with boxes showing 6PPD-quinone concentrations in roadway runoff and receiving water.">
            <a:extLst>
              <a:ext uri="{FF2B5EF4-FFF2-40B4-BE49-F238E27FC236}">
                <a16:creationId xmlns:a16="http://schemas.microsoft.com/office/drawing/2014/main" id="{7D0D4A67-5821-43E8-A48D-34260BBA2CF6}"/>
              </a:ext>
            </a:extLst>
          </p:cNvPr>
          <p:cNvPicPr>
            <a:picLocks noChangeAspect="1"/>
          </p:cNvPicPr>
          <p:nvPr/>
        </p:nvPicPr>
        <p:blipFill>
          <a:blip r:embed="rId3"/>
          <a:stretch>
            <a:fillRect/>
          </a:stretch>
        </p:blipFill>
        <p:spPr>
          <a:xfrm>
            <a:off x="6934200" y="330988"/>
            <a:ext cx="4648200" cy="5448300"/>
          </a:xfrm>
          <a:prstGeom prst="rect">
            <a:avLst/>
          </a:prstGeom>
        </p:spPr>
      </p:pic>
      <p:sp>
        <p:nvSpPr>
          <p:cNvPr id="2" name="Title 1">
            <a:extLst>
              <a:ext uri="{FF2B5EF4-FFF2-40B4-BE49-F238E27FC236}">
                <a16:creationId xmlns:a16="http://schemas.microsoft.com/office/drawing/2014/main" id="{43BA63F7-82C4-44EC-8CBE-2222704D83C9}"/>
              </a:ext>
            </a:extLst>
          </p:cNvPr>
          <p:cNvSpPr>
            <a:spLocks noGrp="1"/>
          </p:cNvSpPr>
          <p:nvPr>
            <p:ph type="title"/>
          </p:nvPr>
        </p:nvSpPr>
        <p:spPr>
          <a:xfrm>
            <a:off x="609600" y="706771"/>
            <a:ext cx="10972800" cy="838200"/>
          </a:xfrm>
        </p:spPr>
        <p:txBody>
          <a:bodyPr>
            <a:normAutofit fontScale="90000"/>
          </a:bodyPr>
          <a:lstStyle/>
          <a:p>
            <a:r>
              <a:rPr lang="en-US"/>
              <a:t>Potential for Significant </a:t>
            </a:r>
            <a:br>
              <a:rPr lang="en-US" dirty="0"/>
            </a:br>
            <a:r>
              <a:rPr lang="en-US"/>
              <a:t>Adverse Impacts</a:t>
            </a:r>
          </a:p>
        </p:txBody>
      </p:sp>
      <p:sp>
        <p:nvSpPr>
          <p:cNvPr id="3" name="Content Placeholder 2">
            <a:extLst>
              <a:ext uri="{FF2B5EF4-FFF2-40B4-BE49-F238E27FC236}">
                <a16:creationId xmlns:a16="http://schemas.microsoft.com/office/drawing/2014/main" id="{E7D6C0EB-3A4B-4DBB-B63C-FFF94A3CCFF7}"/>
              </a:ext>
            </a:extLst>
          </p:cNvPr>
          <p:cNvSpPr>
            <a:spLocks noGrp="1"/>
          </p:cNvSpPr>
          <p:nvPr>
            <p:ph idx="1"/>
          </p:nvPr>
        </p:nvSpPr>
        <p:spPr>
          <a:xfrm>
            <a:off x="609599" y="1985158"/>
            <a:ext cx="6440479" cy="3693319"/>
          </a:xfrm>
        </p:spPr>
        <p:txBody>
          <a:bodyPr/>
          <a:lstStyle/>
          <a:p>
            <a:r>
              <a:rPr lang="en-US" dirty="0"/>
              <a:t>6PPD toxic at multiple trophic levels</a:t>
            </a:r>
          </a:p>
          <a:p>
            <a:r>
              <a:rPr lang="en-US" dirty="0"/>
              <a:t>6PPD-quinone acutely toxic to coho, an endangered species, at a variety of life stages</a:t>
            </a:r>
            <a:endParaRPr lang="en-US" sz="1200" dirty="0"/>
          </a:p>
          <a:p>
            <a:r>
              <a:rPr lang="en-US" dirty="0"/>
              <a:t>Environmental detections of 6PPD-quinone in California above the LC</a:t>
            </a:r>
            <a:r>
              <a:rPr lang="en-US" baseline="-25000" dirty="0"/>
              <a:t>50</a:t>
            </a:r>
          </a:p>
          <a:p>
            <a:r>
              <a:rPr lang="en-US" dirty="0"/>
              <a:t>Impacts to California’s Native American tribes</a:t>
            </a:r>
          </a:p>
        </p:txBody>
      </p:sp>
      <p:sp>
        <p:nvSpPr>
          <p:cNvPr id="8" name="Oval 7" descr="A red circle around the purple box and whisker in the plot of environmental detections of 6PPD-quinone.">
            <a:extLst>
              <a:ext uri="{FF2B5EF4-FFF2-40B4-BE49-F238E27FC236}">
                <a16:creationId xmlns:a16="http://schemas.microsoft.com/office/drawing/2014/main" id="{8ADB7229-85DF-429E-A85E-D31D4887D075}"/>
              </a:ext>
            </a:extLst>
          </p:cNvPr>
          <p:cNvSpPr/>
          <p:nvPr/>
        </p:nvSpPr>
        <p:spPr>
          <a:xfrm>
            <a:off x="9254862" y="3298031"/>
            <a:ext cx="985450" cy="10675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A circle around the purple box and whisker in the plot of environmental detections of 6PPD-quinone.">
            <a:extLst>
              <a:ext uri="{FF2B5EF4-FFF2-40B4-BE49-F238E27FC236}">
                <a16:creationId xmlns:a16="http://schemas.microsoft.com/office/drawing/2014/main" id="{A73C4F66-51B3-4E7F-8A20-EA55C9887053}"/>
              </a:ext>
            </a:extLst>
          </p:cNvPr>
          <p:cNvSpPr/>
          <p:nvPr/>
        </p:nvSpPr>
        <p:spPr>
          <a:xfrm>
            <a:off x="10658583" y="4038600"/>
            <a:ext cx="985450" cy="10675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59DFDF-2205-4DE2-B2F5-C6ED728ABE4F}"/>
              </a:ext>
            </a:extLst>
          </p:cNvPr>
          <p:cNvSpPr txBox="1"/>
          <p:nvPr/>
        </p:nvSpPr>
        <p:spPr>
          <a:xfrm>
            <a:off x="6705600" y="6036237"/>
            <a:ext cx="2438400" cy="461665"/>
          </a:xfrm>
          <a:prstGeom prst="rect">
            <a:avLst/>
          </a:prstGeom>
          <a:noFill/>
        </p:spPr>
        <p:txBody>
          <a:bodyPr wrap="square" rtlCol="0">
            <a:spAutoFit/>
          </a:bodyPr>
          <a:lstStyle/>
          <a:p>
            <a:r>
              <a:rPr lang="en-US" sz="2400" i="1" dirty="0"/>
              <a:t>Tian et al. (2022)</a:t>
            </a:r>
          </a:p>
        </p:txBody>
      </p:sp>
      <p:sp>
        <p:nvSpPr>
          <p:cNvPr id="4" name="Slide Number Placeholder 3">
            <a:extLst>
              <a:ext uri="{FF2B5EF4-FFF2-40B4-BE49-F238E27FC236}">
                <a16:creationId xmlns:a16="http://schemas.microsoft.com/office/drawing/2014/main" id="{D2EC3A46-95AD-4FF6-82A4-033DF4D25AEE}"/>
              </a:ext>
            </a:extLst>
          </p:cNvPr>
          <p:cNvSpPr>
            <a:spLocks noGrp="1"/>
          </p:cNvSpPr>
          <p:nvPr>
            <p:ph type="sldNum" sz="quarter" idx="12"/>
          </p:nvPr>
        </p:nvSpPr>
        <p:spPr/>
        <p:txBody>
          <a:bodyPr/>
          <a:lstStyle/>
          <a:p>
            <a:fld id="{1BD32212-E805-4D23-8AB2-4C8FED635B05}" type="slidenum">
              <a:rPr lang="en-US" smtClean="0"/>
              <a:t>11</a:t>
            </a:fld>
            <a:endParaRPr lang="en-US"/>
          </a:p>
        </p:txBody>
      </p:sp>
    </p:spTree>
    <p:extLst>
      <p:ext uri="{BB962C8B-B14F-4D97-AF65-F5344CB8AC3E}">
        <p14:creationId xmlns:p14="http://schemas.microsoft.com/office/powerpoint/2010/main" val="286067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F6D9-DF46-4558-8C18-5B160A754A6A}"/>
              </a:ext>
            </a:extLst>
          </p:cNvPr>
          <p:cNvSpPr>
            <a:spLocks noGrp="1"/>
          </p:cNvSpPr>
          <p:nvPr>
            <p:ph type="title"/>
          </p:nvPr>
        </p:nvSpPr>
        <p:spPr/>
        <p:txBody>
          <a:bodyPr/>
          <a:lstStyle/>
          <a:p>
            <a:r>
              <a:rPr lang="en-US" dirty="0"/>
              <a:t>Next Steps: RULEMAKING</a:t>
            </a:r>
          </a:p>
        </p:txBody>
      </p:sp>
      <p:sp>
        <p:nvSpPr>
          <p:cNvPr id="3" name="Content Placeholder 2">
            <a:extLst>
              <a:ext uri="{FF2B5EF4-FFF2-40B4-BE49-F238E27FC236}">
                <a16:creationId xmlns:a16="http://schemas.microsoft.com/office/drawing/2014/main" id="{D36F7D88-6D68-417B-A549-77DA68E26019}"/>
              </a:ext>
            </a:extLst>
          </p:cNvPr>
          <p:cNvSpPr>
            <a:spLocks noGrp="1"/>
          </p:cNvSpPr>
          <p:nvPr>
            <p:ph idx="1"/>
          </p:nvPr>
        </p:nvSpPr>
        <p:spPr>
          <a:xfrm>
            <a:off x="609600" y="1295401"/>
            <a:ext cx="10972800" cy="4801314"/>
          </a:xfrm>
        </p:spPr>
        <p:txBody>
          <a:bodyPr/>
          <a:lstStyle/>
          <a:p>
            <a:r>
              <a:rPr lang="en-US" sz="3200" dirty="0"/>
              <a:t>Timing:</a:t>
            </a:r>
          </a:p>
          <a:p>
            <a:pPr lvl="1"/>
            <a:r>
              <a:rPr lang="en-US" sz="2800" dirty="0"/>
              <a:t>Initiating process soon, begin public comment period</a:t>
            </a:r>
          </a:p>
          <a:p>
            <a:pPr lvl="1"/>
            <a:r>
              <a:rPr lang="en-US" sz="2800" dirty="0"/>
              <a:t>DTSC then finalizes regulations</a:t>
            </a:r>
          </a:p>
          <a:p>
            <a:pPr lvl="1"/>
            <a:r>
              <a:rPr lang="en-US" sz="2800" dirty="0"/>
              <a:t>Must be completed within 1 year</a:t>
            </a:r>
          </a:p>
          <a:p>
            <a:pPr lvl="1"/>
            <a:endParaRPr lang="en-US" dirty="0"/>
          </a:p>
          <a:p>
            <a:r>
              <a:rPr lang="en-US" sz="3200" dirty="0"/>
              <a:t>Anticipate regulations going into effect </a:t>
            </a:r>
            <a:r>
              <a:rPr lang="en-US" sz="3200" b="1" dirty="0"/>
              <a:t>early 2023</a:t>
            </a:r>
          </a:p>
          <a:p>
            <a:pPr lvl="1"/>
            <a:r>
              <a:rPr lang="en-US" sz="2800" dirty="0"/>
              <a:t>Priority Product Notifications due 60 days after effective date</a:t>
            </a:r>
          </a:p>
          <a:p>
            <a:pPr lvl="1"/>
            <a:r>
              <a:rPr lang="en-US" sz="2800" dirty="0"/>
              <a:t>Preliminary AA due 180 days after effective date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577F356-7542-4DF5-BF39-55B4E9CB62A1}"/>
              </a:ext>
            </a:extLst>
          </p:cNvPr>
          <p:cNvSpPr>
            <a:spLocks noGrp="1"/>
          </p:cNvSpPr>
          <p:nvPr>
            <p:ph type="sldNum" sz="quarter" idx="12"/>
          </p:nvPr>
        </p:nvSpPr>
        <p:spPr/>
        <p:txBody>
          <a:bodyPr/>
          <a:lstStyle/>
          <a:p>
            <a:fld id="{1BD32212-E805-4D23-8AB2-4C8FED635B05}" type="slidenum">
              <a:rPr lang="en-US" smtClean="0"/>
              <a:t>12</a:t>
            </a:fld>
            <a:endParaRPr lang="en-US"/>
          </a:p>
        </p:txBody>
      </p:sp>
    </p:spTree>
    <p:extLst>
      <p:ext uri="{BB962C8B-B14F-4D97-AF65-F5344CB8AC3E}">
        <p14:creationId xmlns:p14="http://schemas.microsoft.com/office/powerpoint/2010/main" val="337843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5ACE-9959-4537-9B8F-9B7714997031}"/>
              </a:ext>
            </a:extLst>
          </p:cNvPr>
          <p:cNvSpPr>
            <a:spLocks noGrp="1"/>
          </p:cNvSpPr>
          <p:nvPr>
            <p:ph type="title"/>
          </p:nvPr>
        </p:nvSpPr>
        <p:spPr/>
        <p:txBody>
          <a:bodyPr/>
          <a:lstStyle/>
          <a:p>
            <a:r>
              <a:rPr lang="en-US" dirty="0"/>
              <a:t>Next Steps: Alternatives Analysis</a:t>
            </a:r>
          </a:p>
        </p:txBody>
      </p:sp>
      <p:sp>
        <p:nvSpPr>
          <p:cNvPr id="3" name="Content Placeholder 2">
            <a:extLst>
              <a:ext uri="{FF2B5EF4-FFF2-40B4-BE49-F238E27FC236}">
                <a16:creationId xmlns:a16="http://schemas.microsoft.com/office/drawing/2014/main" id="{6CE6BCE4-F9BA-4A8F-BB6A-EFBE09A111AC}"/>
              </a:ext>
            </a:extLst>
          </p:cNvPr>
          <p:cNvSpPr>
            <a:spLocks noGrp="1"/>
          </p:cNvSpPr>
          <p:nvPr>
            <p:ph idx="1"/>
          </p:nvPr>
        </p:nvSpPr>
        <p:spPr>
          <a:xfrm>
            <a:off x="609600" y="1295401"/>
            <a:ext cx="10972800" cy="4698722"/>
          </a:xfrm>
        </p:spPr>
        <p:txBody>
          <a:bodyPr/>
          <a:lstStyle/>
          <a:p>
            <a:r>
              <a:rPr lang="en-US" sz="3200" dirty="0"/>
              <a:t>A comparison of the Priority Product and alternatives</a:t>
            </a:r>
          </a:p>
          <a:p>
            <a:pPr lvl="1"/>
            <a:r>
              <a:rPr lang="en-US" sz="2800" dirty="0"/>
              <a:t>Drop-in replacements, product redesign, exposure reductions, etc.</a:t>
            </a:r>
          </a:p>
          <a:p>
            <a:pPr marL="457200" lvl="1" indent="0">
              <a:buNone/>
            </a:pPr>
            <a:endParaRPr lang="en-US" sz="2800" dirty="0"/>
          </a:p>
          <a:p>
            <a:r>
              <a:rPr lang="en-US" sz="3200" dirty="0"/>
              <a:t>Goal of the process is to avoid regrettable substitutions</a:t>
            </a:r>
          </a:p>
          <a:p>
            <a:pPr marL="457200" lvl="1" indent="0">
              <a:buNone/>
            </a:pPr>
            <a:endParaRPr lang="en-US" sz="2800" dirty="0"/>
          </a:p>
          <a:p>
            <a:r>
              <a:rPr lang="en-US" sz="3200" dirty="0"/>
              <a:t>Requires evaluation of ecological and life cycle impacts as well as economic impacts</a:t>
            </a:r>
          </a:p>
          <a:p>
            <a:endParaRPr lang="en-US" sz="2400" dirty="0"/>
          </a:p>
          <a:p>
            <a:r>
              <a:rPr lang="en-US" sz="3200" dirty="0"/>
              <a:t>Includes consideration of performance requirements</a:t>
            </a:r>
          </a:p>
        </p:txBody>
      </p:sp>
      <p:sp>
        <p:nvSpPr>
          <p:cNvPr id="4" name="Slide Number Placeholder 3">
            <a:extLst>
              <a:ext uri="{FF2B5EF4-FFF2-40B4-BE49-F238E27FC236}">
                <a16:creationId xmlns:a16="http://schemas.microsoft.com/office/drawing/2014/main" id="{70BD83AD-11A6-4322-B669-9A400821A2C6}"/>
              </a:ext>
            </a:extLst>
          </p:cNvPr>
          <p:cNvSpPr>
            <a:spLocks noGrp="1"/>
          </p:cNvSpPr>
          <p:nvPr>
            <p:ph type="sldNum" sz="quarter" idx="12"/>
          </p:nvPr>
        </p:nvSpPr>
        <p:spPr/>
        <p:txBody>
          <a:bodyPr/>
          <a:lstStyle/>
          <a:p>
            <a:fld id="{1BD32212-E805-4D23-8AB2-4C8FED635B05}" type="slidenum">
              <a:rPr lang="en-US" smtClean="0"/>
              <a:t>13</a:t>
            </a:fld>
            <a:endParaRPr lang="en-US"/>
          </a:p>
        </p:txBody>
      </p:sp>
    </p:spTree>
    <p:extLst>
      <p:ext uri="{BB962C8B-B14F-4D97-AF65-F5344CB8AC3E}">
        <p14:creationId xmlns:p14="http://schemas.microsoft.com/office/powerpoint/2010/main" val="305768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ox indicating Step 2: Priority Products">
            <a:extLst>
              <a:ext uri="{FF2B5EF4-FFF2-40B4-BE49-F238E27FC236}">
                <a16:creationId xmlns:a16="http://schemas.microsoft.com/office/drawing/2014/main" id="{226C9D8A-828F-40AA-A2E0-CEFB628C2D08}"/>
              </a:ext>
            </a:extLst>
          </p:cNvPr>
          <p:cNvPicPr>
            <a:picLocks noChangeAspect="1"/>
          </p:cNvPicPr>
          <p:nvPr/>
        </p:nvPicPr>
        <p:blipFill rotWithShape="1">
          <a:blip r:embed="rId2">
            <a:extLst>
              <a:ext uri="{28A0092B-C50C-407E-A947-70E740481C1C}">
                <a14:useLocalDpi xmlns:a14="http://schemas.microsoft.com/office/drawing/2010/main" val="0"/>
              </a:ext>
            </a:extLst>
          </a:blip>
          <a:srcRect t="27372" b="50311"/>
          <a:stretch/>
        </p:blipFill>
        <p:spPr>
          <a:xfrm>
            <a:off x="10731225" y="0"/>
            <a:ext cx="1460775" cy="1066801"/>
          </a:xfrm>
          <a:prstGeom prst="rect">
            <a:avLst/>
          </a:prstGeom>
        </p:spPr>
      </p:pic>
      <p:sp>
        <p:nvSpPr>
          <p:cNvPr id="2" name="Title 1">
            <a:extLst>
              <a:ext uri="{FF2B5EF4-FFF2-40B4-BE49-F238E27FC236}">
                <a16:creationId xmlns:a16="http://schemas.microsoft.com/office/drawing/2014/main" id="{2DC61541-7CA9-4A84-B434-51641AE88E79}"/>
              </a:ext>
            </a:extLst>
          </p:cNvPr>
          <p:cNvSpPr>
            <a:spLocks noGrp="1"/>
          </p:cNvSpPr>
          <p:nvPr>
            <p:ph type="title"/>
          </p:nvPr>
        </p:nvSpPr>
        <p:spPr>
          <a:xfrm>
            <a:off x="609600" y="375048"/>
            <a:ext cx="10972800" cy="646331"/>
          </a:xfrm>
        </p:spPr>
        <p:txBody>
          <a:bodyPr/>
          <a:lstStyle/>
          <a:p>
            <a:r>
              <a:rPr lang="en-US" sz="3600" dirty="0"/>
              <a:t>SCP Timeline</a:t>
            </a:r>
          </a:p>
        </p:txBody>
      </p:sp>
      <p:sp>
        <p:nvSpPr>
          <p:cNvPr id="4" name="Slide Number Placeholder 3">
            <a:extLst>
              <a:ext uri="{FF2B5EF4-FFF2-40B4-BE49-F238E27FC236}">
                <a16:creationId xmlns:a16="http://schemas.microsoft.com/office/drawing/2014/main" id="{7F3258BF-E35F-4515-BF03-9D6E9C6E2EE1}"/>
              </a:ext>
            </a:extLst>
          </p:cNvPr>
          <p:cNvSpPr>
            <a:spLocks noGrp="1"/>
          </p:cNvSpPr>
          <p:nvPr>
            <p:ph type="sldNum" sz="quarter" idx="12"/>
          </p:nvPr>
        </p:nvSpPr>
        <p:spPr/>
        <p:txBody>
          <a:bodyPr/>
          <a:lstStyle/>
          <a:p>
            <a:fld id="{6F5A576E-EF4F-49F8-AAF1-EBA00AB9389A}" type="slidenum">
              <a:rPr lang="en-US" smtClean="0"/>
              <a:t>14</a:t>
            </a:fld>
            <a:endParaRPr lang="en-US" dirty="0"/>
          </a:p>
        </p:txBody>
      </p:sp>
      <p:pic>
        <p:nvPicPr>
          <p:cNvPr id="5" name="Picture 4" descr="A screenshot of the SCP Timeline on the SCP website.">
            <a:extLst>
              <a:ext uri="{FF2B5EF4-FFF2-40B4-BE49-F238E27FC236}">
                <a16:creationId xmlns:a16="http://schemas.microsoft.com/office/drawing/2014/main" id="{03C1827D-DA5B-4F04-8449-AD3145F24E65}"/>
              </a:ext>
            </a:extLst>
          </p:cNvPr>
          <p:cNvPicPr>
            <a:picLocks noChangeAspect="1"/>
          </p:cNvPicPr>
          <p:nvPr/>
        </p:nvPicPr>
        <p:blipFill>
          <a:blip r:embed="rId3"/>
          <a:stretch>
            <a:fillRect/>
          </a:stretch>
        </p:blipFill>
        <p:spPr>
          <a:xfrm>
            <a:off x="0" y="1326942"/>
            <a:ext cx="12192000" cy="4547016"/>
          </a:xfrm>
          <a:prstGeom prst="rect">
            <a:avLst/>
          </a:prstGeom>
        </p:spPr>
      </p:pic>
      <p:sp>
        <p:nvSpPr>
          <p:cNvPr id="10" name="TextBox 9">
            <a:extLst>
              <a:ext uri="{FF2B5EF4-FFF2-40B4-BE49-F238E27FC236}">
                <a16:creationId xmlns:a16="http://schemas.microsoft.com/office/drawing/2014/main" id="{4AE4CDAC-3304-453B-A47C-286D4E9005B3}"/>
              </a:ext>
            </a:extLst>
          </p:cNvPr>
          <p:cNvSpPr txBox="1"/>
          <p:nvPr/>
        </p:nvSpPr>
        <p:spPr>
          <a:xfrm>
            <a:off x="8991600" y="6346717"/>
            <a:ext cx="4572000" cy="430887"/>
          </a:xfrm>
          <a:prstGeom prst="rect">
            <a:avLst/>
          </a:prstGeom>
          <a:noFill/>
        </p:spPr>
        <p:txBody>
          <a:bodyPr wrap="square">
            <a:spAutoFit/>
          </a:bodyPr>
          <a:lstStyle/>
          <a:p>
            <a:r>
              <a:rPr lang="en-US" sz="2200" dirty="0">
                <a:hlinkClick r:id="rId4"/>
              </a:rPr>
              <a:t>https://dtsc.ca.gov/scp</a:t>
            </a:r>
            <a:r>
              <a:rPr lang="en-US" sz="2200" dirty="0"/>
              <a:t> </a:t>
            </a:r>
          </a:p>
        </p:txBody>
      </p:sp>
    </p:spTree>
    <p:extLst>
      <p:ext uri="{BB962C8B-B14F-4D97-AF65-F5344CB8AC3E}">
        <p14:creationId xmlns:p14="http://schemas.microsoft.com/office/powerpoint/2010/main" val="334186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54C71-4D66-4B53-80BE-6D194ADC8634}"/>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2C4082B3-0049-42BD-9798-49EE0DFD7F7D}"/>
              </a:ext>
            </a:extLst>
          </p:cNvPr>
          <p:cNvSpPr>
            <a:spLocks noGrp="1"/>
          </p:cNvSpPr>
          <p:nvPr>
            <p:ph type="body" idx="1"/>
          </p:nvPr>
        </p:nvSpPr>
        <p:spPr/>
        <p:txBody>
          <a:bodyPr/>
          <a:lstStyle/>
          <a:p>
            <a:r>
              <a:rPr lang="en-US" dirty="0"/>
              <a:t>Anne-Cooper Doherty</a:t>
            </a:r>
          </a:p>
          <a:p>
            <a:r>
              <a:rPr lang="en-US" dirty="0">
                <a:hlinkClick r:id="rId2"/>
              </a:rPr>
              <a:t>AnneCooper.Doherty@dtsc.ca.gov</a:t>
            </a:r>
            <a:endParaRPr lang="en-US" dirty="0"/>
          </a:p>
        </p:txBody>
      </p:sp>
    </p:spTree>
    <p:extLst>
      <p:ext uri="{BB962C8B-B14F-4D97-AF65-F5344CB8AC3E}">
        <p14:creationId xmlns:p14="http://schemas.microsoft.com/office/powerpoint/2010/main" val="374147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B5E47C-20A7-4DEE-9FFA-47E4AC468B47}"/>
              </a:ext>
            </a:extLst>
          </p:cNvPr>
          <p:cNvSpPr>
            <a:spLocks noGrp="1"/>
          </p:cNvSpPr>
          <p:nvPr>
            <p:ph type="title"/>
          </p:nvPr>
        </p:nvSpPr>
        <p:spPr/>
        <p:txBody>
          <a:bodyPr/>
          <a:lstStyle/>
          <a:p>
            <a:r>
              <a:rPr lang="en-US" dirty="0"/>
              <a:t>The Safer Consumer Products Process</a:t>
            </a:r>
          </a:p>
        </p:txBody>
      </p:sp>
      <p:pic>
        <p:nvPicPr>
          <p:cNvPr id="9" name="Picture 8" descr="The four steps of the SCP Process: Candidate Chemical List, Priority Products, Alternatives Analysis, Regulatory Response">
            <a:extLst>
              <a:ext uri="{FF2B5EF4-FFF2-40B4-BE49-F238E27FC236}">
                <a16:creationId xmlns:a16="http://schemas.microsoft.com/office/drawing/2014/main" id="{226C9D8A-828F-40AA-A2E0-CEFB628C2D08}"/>
              </a:ext>
            </a:extLst>
          </p:cNvPr>
          <p:cNvPicPr>
            <a:picLocks noChangeAspect="1"/>
          </p:cNvPicPr>
          <p:nvPr/>
        </p:nvPicPr>
        <p:blipFill rotWithShape="1">
          <a:blip r:embed="rId3">
            <a:extLst>
              <a:ext uri="{28A0092B-C50C-407E-A947-70E740481C1C}">
                <a14:useLocalDpi xmlns:a14="http://schemas.microsoft.com/office/drawing/2010/main" val="0"/>
              </a:ext>
            </a:extLst>
          </a:blip>
          <a:srcRect t="4601" b="2946"/>
          <a:stretch/>
        </p:blipFill>
        <p:spPr>
          <a:xfrm>
            <a:off x="2349223" y="990704"/>
            <a:ext cx="1460775" cy="4419496"/>
          </a:xfrm>
          <a:prstGeom prst="rect">
            <a:avLst/>
          </a:prstGeom>
        </p:spPr>
      </p:pic>
      <p:sp>
        <p:nvSpPr>
          <p:cNvPr id="5" name="Rounded Rectangle 10">
            <a:extLst>
              <a:ext uri="{FF2B5EF4-FFF2-40B4-BE49-F238E27FC236}">
                <a16:creationId xmlns:a16="http://schemas.microsoft.com/office/drawing/2014/main" id="{9907C396-18BF-4616-921F-6240EA742D2A}"/>
              </a:ext>
            </a:extLst>
          </p:cNvPr>
          <p:cNvSpPr/>
          <p:nvPr/>
        </p:nvSpPr>
        <p:spPr>
          <a:xfrm rot="16200000">
            <a:off x="6545015" y="-1592014"/>
            <a:ext cx="891767" cy="6361796"/>
          </a:xfrm>
          <a:custGeom>
            <a:avLst/>
            <a:gdLst>
              <a:gd name="connsiteX0" fmla="*/ 0 w 1828800"/>
              <a:gd name="connsiteY0" fmla="*/ 304806 h 3581400"/>
              <a:gd name="connsiteX1" fmla="*/ 30480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28800"/>
              <a:gd name="connsiteY0" fmla="*/ 304806 h 3581400"/>
              <a:gd name="connsiteX1" fmla="*/ 17145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33562"/>
              <a:gd name="connsiteY0" fmla="*/ 176219 h 3581400"/>
              <a:gd name="connsiteX1" fmla="*/ 176218 w 1833562"/>
              <a:gd name="connsiteY1" fmla="*/ 0 h 3581400"/>
              <a:gd name="connsiteX2" fmla="*/ 1528756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4037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395656 h 3581400"/>
              <a:gd name="connsiteX8" fmla="*/ 0 w 1833562"/>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52875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414706 h 3581400"/>
              <a:gd name="connsiteX8" fmla="*/ 0 w 1829257"/>
              <a:gd name="connsiteY8" fmla="*/ 176219 h 3581400"/>
              <a:gd name="connsiteX0" fmla="*/ 0 w 1829257"/>
              <a:gd name="connsiteY0" fmla="*/ 180982 h 3586163"/>
              <a:gd name="connsiteX1" fmla="*/ 176218 w 1829257"/>
              <a:gd name="connsiteY1" fmla="*/ 4763 h 3586163"/>
              <a:gd name="connsiteX2" fmla="*/ 909638 w 1829257"/>
              <a:gd name="connsiteY2" fmla="*/ 0 h 3586163"/>
              <a:gd name="connsiteX3" fmla="*/ 1657344 w 1829257"/>
              <a:gd name="connsiteY3" fmla="*/ 4763 h 3586163"/>
              <a:gd name="connsiteX4" fmla="*/ 1828799 w 1829257"/>
              <a:gd name="connsiteY4" fmla="*/ 176219 h 3586163"/>
              <a:gd name="connsiteX5" fmla="*/ 1828799 w 1829257"/>
              <a:gd name="connsiteY5" fmla="*/ 3409944 h 3586163"/>
              <a:gd name="connsiteX6" fmla="*/ 1662106 w 1829257"/>
              <a:gd name="connsiteY6" fmla="*/ 3586163 h 3586163"/>
              <a:gd name="connsiteX7" fmla="*/ 176218 w 1829257"/>
              <a:gd name="connsiteY7" fmla="*/ 3581401 h 3586163"/>
              <a:gd name="connsiteX8" fmla="*/ 4762 w 1829257"/>
              <a:gd name="connsiteY8" fmla="*/ 3419469 h 3586163"/>
              <a:gd name="connsiteX9" fmla="*/ 0 w 1829257"/>
              <a:gd name="connsiteY9" fmla="*/ 180982 h 3586163"/>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257" h="3687128">
                <a:moveTo>
                  <a:pt x="0" y="281947"/>
                </a:moveTo>
                <a:cubicBezTo>
                  <a:pt x="0" y="113607"/>
                  <a:pt x="15087" y="131764"/>
                  <a:pt x="176218" y="105728"/>
                </a:cubicBezTo>
                <a:cubicBezTo>
                  <a:pt x="337349" y="79692"/>
                  <a:pt x="479427" y="56198"/>
                  <a:pt x="909639" y="0"/>
                </a:cubicBezTo>
                <a:lnTo>
                  <a:pt x="1657344" y="105728"/>
                </a:lnTo>
                <a:cubicBezTo>
                  <a:pt x="1820062" y="130970"/>
                  <a:pt x="1828799" y="108844"/>
                  <a:pt x="1828799" y="277184"/>
                </a:cubicBezTo>
                <a:cubicBezTo>
                  <a:pt x="1830387" y="1312230"/>
                  <a:pt x="1827211" y="2475863"/>
                  <a:pt x="1828799" y="3510909"/>
                </a:cubicBezTo>
                <a:cubicBezTo>
                  <a:pt x="1828799" y="3679249"/>
                  <a:pt x="1830446" y="3687128"/>
                  <a:pt x="1662106" y="3687128"/>
                </a:cubicBezTo>
                <a:lnTo>
                  <a:pt x="176218" y="3682366"/>
                </a:lnTo>
                <a:cubicBezTo>
                  <a:pt x="7878" y="3682366"/>
                  <a:pt x="4762" y="3688774"/>
                  <a:pt x="4762" y="3520434"/>
                </a:cubicBezTo>
                <a:cubicBezTo>
                  <a:pt x="3175" y="2486976"/>
                  <a:pt x="1587" y="1315405"/>
                  <a:pt x="0" y="281947"/>
                </a:cubicBezTo>
                <a:close/>
              </a:path>
            </a:pathLst>
          </a:custGeom>
          <a:solidFill>
            <a:srgbClr val="FCBA7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Create and maintain a menu of chemicals that we can choose from</a:t>
            </a:r>
          </a:p>
        </p:txBody>
      </p:sp>
      <p:sp>
        <p:nvSpPr>
          <p:cNvPr id="6" name="Rounded Rectangle 10">
            <a:extLst>
              <a:ext uri="{FF2B5EF4-FFF2-40B4-BE49-F238E27FC236}">
                <a16:creationId xmlns:a16="http://schemas.microsoft.com/office/drawing/2014/main" id="{C73C35D0-5886-4E23-922F-76D563B64015}"/>
              </a:ext>
            </a:extLst>
          </p:cNvPr>
          <p:cNvSpPr/>
          <p:nvPr/>
        </p:nvSpPr>
        <p:spPr>
          <a:xfrm rot="16200000">
            <a:off x="6542018" y="-536753"/>
            <a:ext cx="891767" cy="6277864"/>
          </a:xfrm>
          <a:custGeom>
            <a:avLst/>
            <a:gdLst>
              <a:gd name="connsiteX0" fmla="*/ 0 w 1828800"/>
              <a:gd name="connsiteY0" fmla="*/ 304806 h 3581400"/>
              <a:gd name="connsiteX1" fmla="*/ 30480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28800"/>
              <a:gd name="connsiteY0" fmla="*/ 304806 h 3581400"/>
              <a:gd name="connsiteX1" fmla="*/ 17145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33562"/>
              <a:gd name="connsiteY0" fmla="*/ 176219 h 3581400"/>
              <a:gd name="connsiteX1" fmla="*/ 176218 w 1833562"/>
              <a:gd name="connsiteY1" fmla="*/ 0 h 3581400"/>
              <a:gd name="connsiteX2" fmla="*/ 1528756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4037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395656 h 3581400"/>
              <a:gd name="connsiteX8" fmla="*/ 0 w 1833562"/>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52875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414706 h 3581400"/>
              <a:gd name="connsiteX8" fmla="*/ 0 w 1829257"/>
              <a:gd name="connsiteY8" fmla="*/ 176219 h 3581400"/>
              <a:gd name="connsiteX0" fmla="*/ 0 w 1829257"/>
              <a:gd name="connsiteY0" fmla="*/ 180982 h 3586163"/>
              <a:gd name="connsiteX1" fmla="*/ 176218 w 1829257"/>
              <a:gd name="connsiteY1" fmla="*/ 4763 h 3586163"/>
              <a:gd name="connsiteX2" fmla="*/ 909638 w 1829257"/>
              <a:gd name="connsiteY2" fmla="*/ 0 h 3586163"/>
              <a:gd name="connsiteX3" fmla="*/ 1657344 w 1829257"/>
              <a:gd name="connsiteY3" fmla="*/ 4763 h 3586163"/>
              <a:gd name="connsiteX4" fmla="*/ 1828799 w 1829257"/>
              <a:gd name="connsiteY4" fmla="*/ 176219 h 3586163"/>
              <a:gd name="connsiteX5" fmla="*/ 1828799 w 1829257"/>
              <a:gd name="connsiteY5" fmla="*/ 3409944 h 3586163"/>
              <a:gd name="connsiteX6" fmla="*/ 1662106 w 1829257"/>
              <a:gd name="connsiteY6" fmla="*/ 3586163 h 3586163"/>
              <a:gd name="connsiteX7" fmla="*/ 176218 w 1829257"/>
              <a:gd name="connsiteY7" fmla="*/ 3581401 h 3586163"/>
              <a:gd name="connsiteX8" fmla="*/ 4762 w 1829257"/>
              <a:gd name="connsiteY8" fmla="*/ 3419469 h 3586163"/>
              <a:gd name="connsiteX9" fmla="*/ 0 w 1829257"/>
              <a:gd name="connsiteY9" fmla="*/ 180982 h 3586163"/>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257" h="3687128">
                <a:moveTo>
                  <a:pt x="0" y="281947"/>
                </a:moveTo>
                <a:cubicBezTo>
                  <a:pt x="0" y="113607"/>
                  <a:pt x="15087" y="131764"/>
                  <a:pt x="176218" y="105728"/>
                </a:cubicBezTo>
                <a:cubicBezTo>
                  <a:pt x="337349" y="79692"/>
                  <a:pt x="479427" y="56198"/>
                  <a:pt x="909639" y="0"/>
                </a:cubicBezTo>
                <a:lnTo>
                  <a:pt x="1657344" y="105728"/>
                </a:lnTo>
                <a:cubicBezTo>
                  <a:pt x="1820062" y="130970"/>
                  <a:pt x="1828799" y="108844"/>
                  <a:pt x="1828799" y="277184"/>
                </a:cubicBezTo>
                <a:cubicBezTo>
                  <a:pt x="1830387" y="1312230"/>
                  <a:pt x="1827215" y="3336392"/>
                  <a:pt x="1828799" y="3510909"/>
                </a:cubicBezTo>
                <a:cubicBezTo>
                  <a:pt x="1830383" y="3685426"/>
                  <a:pt x="1830446" y="3687128"/>
                  <a:pt x="1662106" y="3687128"/>
                </a:cubicBezTo>
                <a:lnTo>
                  <a:pt x="176218" y="3682366"/>
                </a:lnTo>
                <a:cubicBezTo>
                  <a:pt x="7878" y="3682366"/>
                  <a:pt x="4762" y="3688774"/>
                  <a:pt x="4762" y="3520434"/>
                </a:cubicBezTo>
                <a:cubicBezTo>
                  <a:pt x="3175" y="2486976"/>
                  <a:pt x="1587" y="1315405"/>
                  <a:pt x="0" y="281947"/>
                </a:cubicBezTo>
                <a:close/>
              </a:path>
            </a:pathLst>
          </a:custGeom>
          <a:solidFill>
            <a:srgbClr val="7EC5E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Prioritize Product-Chemical combinations that may cause harm + Rulemaking</a:t>
            </a:r>
          </a:p>
        </p:txBody>
      </p:sp>
      <p:sp>
        <p:nvSpPr>
          <p:cNvPr id="7" name="Rounded Rectangle 10">
            <a:extLst>
              <a:ext uri="{FF2B5EF4-FFF2-40B4-BE49-F238E27FC236}">
                <a16:creationId xmlns:a16="http://schemas.microsoft.com/office/drawing/2014/main" id="{4B650FE9-3FBC-46F0-AD46-E12E4AE1E745}"/>
              </a:ext>
            </a:extLst>
          </p:cNvPr>
          <p:cNvSpPr/>
          <p:nvPr/>
        </p:nvSpPr>
        <p:spPr>
          <a:xfrm rot="16200000">
            <a:off x="6542016" y="573709"/>
            <a:ext cx="891767" cy="6277864"/>
          </a:xfrm>
          <a:custGeom>
            <a:avLst/>
            <a:gdLst>
              <a:gd name="connsiteX0" fmla="*/ 0 w 1828800"/>
              <a:gd name="connsiteY0" fmla="*/ 304806 h 3581400"/>
              <a:gd name="connsiteX1" fmla="*/ 30480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28800"/>
              <a:gd name="connsiteY0" fmla="*/ 304806 h 3581400"/>
              <a:gd name="connsiteX1" fmla="*/ 17145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33562"/>
              <a:gd name="connsiteY0" fmla="*/ 176219 h 3581400"/>
              <a:gd name="connsiteX1" fmla="*/ 176218 w 1833562"/>
              <a:gd name="connsiteY1" fmla="*/ 0 h 3581400"/>
              <a:gd name="connsiteX2" fmla="*/ 1528756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4037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395656 h 3581400"/>
              <a:gd name="connsiteX8" fmla="*/ 0 w 1833562"/>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52875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414706 h 3581400"/>
              <a:gd name="connsiteX8" fmla="*/ 0 w 1829257"/>
              <a:gd name="connsiteY8" fmla="*/ 176219 h 3581400"/>
              <a:gd name="connsiteX0" fmla="*/ 0 w 1829257"/>
              <a:gd name="connsiteY0" fmla="*/ 180982 h 3586163"/>
              <a:gd name="connsiteX1" fmla="*/ 176218 w 1829257"/>
              <a:gd name="connsiteY1" fmla="*/ 4763 h 3586163"/>
              <a:gd name="connsiteX2" fmla="*/ 909638 w 1829257"/>
              <a:gd name="connsiteY2" fmla="*/ 0 h 3586163"/>
              <a:gd name="connsiteX3" fmla="*/ 1657344 w 1829257"/>
              <a:gd name="connsiteY3" fmla="*/ 4763 h 3586163"/>
              <a:gd name="connsiteX4" fmla="*/ 1828799 w 1829257"/>
              <a:gd name="connsiteY4" fmla="*/ 176219 h 3586163"/>
              <a:gd name="connsiteX5" fmla="*/ 1828799 w 1829257"/>
              <a:gd name="connsiteY5" fmla="*/ 3409944 h 3586163"/>
              <a:gd name="connsiteX6" fmla="*/ 1662106 w 1829257"/>
              <a:gd name="connsiteY6" fmla="*/ 3586163 h 3586163"/>
              <a:gd name="connsiteX7" fmla="*/ 176218 w 1829257"/>
              <a:gd name="connsiteY7" fmla="*/ 3581401 h 3586163"/>
              <a:gd name="connsiteX8" fmla="*/ 4762 w 1829257"/>
              <a:gd name="connsiteY8" fmla="*/ 3419469 h 3586163"/>
              <a:gd name="connsiteX9" fmla="*/ 0 w 1829257"/>
              <a:gd name="connsiteY9" fmla="*/ 180982 h 3586163"/>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257" h="3687128">
                <a:moveTo>
                  <a:pt x="0" y="281947"/>
                </a:moveTo>
                <a:cubicBezTo>
                  <a:pt x="0" y="113607"/>
                  <a:pt x="15087" y="131764"/>
                  <a:pt x="176218" y="105728"/>
                </a:cubicBezTo>
                <a:cubicBezTo>
                  <a:pt x="337349" y="79692"/>
                  <a:pt x="479427" y="56198"/>
                  <a:pt x="909639" y="0"/>
                </a:cubicBezTo>
                <a:lnTo>
                  <a:pt x="1657344" y="105728"/>
                </a:lnTo>
                <a:cubicBezTo>
                  <a:pt x="1820062" y="130970"/>
                  <a:pt x="1828799" y="108844"/>
                  <a:pt x="1828799" y="277184"/>
                </a:cubicBezTo>
                <a:cubicBezTo>
                  <a:pt x="1830387" y="1312230"/>
                  <a:pt x="1827211" y="2475863"/>
                  <a:pt x="1828799" y="3510909"/>
                </a:cubicBezTo>
                <a:cubicBezTo>
                  <a:pt x="1828799" y="3679249"/>
                  <a:pt x="1830446" y="3687128"/>
                  <a:pt x="1662106" y="3687128"/>
                </a:cubicBezTo>
                <a:lnTo>
                  <a:pt x="176218" y="3682366"/>
                </a:lnTo>
                <a:cubicBezTo>
                  <a:pt x="7878" y="3682366"/>
                  <a:pt x="4762" y="3688774"/>
                  <a:pt x="4762" y="3520434"/>
                </a:cubicBezTo>
                <a:cubicBezTo>
                  <a:pt x="3175" y="2486976"/>
                  <a:pt x="1587" y="1315405"/>
                  <a:pt x="0" y="281947"/>
                </a:cubicBezTo>
                <a:close/>
              </a:path>
            </a:pathLst>
          </a:custGeom>
          <a:solidFill>
            <a:srgbClr val="B3D78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Manufacturer evaluation of alternatives</a:t>
            </a:r>
          </a:p>
        </p:txBody>
      </p:sp>
      <p:sp>
        <p:nvSpPr>
          <p:cNvPr id="8" name="Rounded Rectangle 10">
            <a:extLst>
              <a:ext uri="{FF2B5EF4-FFF2-40B4-BE49-F238E27FC236}">
                <a16:creationId xmlns:a16="http://schemas.microsoft.com/office/drawing/2014/main" id="{6E77599E-902B-4D61-BE4C-D2AEC58777CE}"/>
              </a:ext>
            </a:extLst>
          </p:cNvPr>
          <p:cNvSpPr/>
          <p:nvPr/>
        </p:nvSpPr>
        <p:spPr>
          <a:xfrm rot="16200000">
            <a:off x="6542015" y="1684170"/>
            <a:ext cx="891764" cy="6277863"/>
          </a:xfrm>
          <a:custGeom>
            <a:avLst/>
            <a:gdLst>
              <a:gd name="connsiteX0" fmla="*/ 0 w 1828800"/>
              <a:gd name="connsiteY0" fmla="*/ 304806 h 3581400"/>
              <a:gd name="connsiteX1" fmla="*/ 30480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28800"/>
              <a:gd name="connsiteY0" fmla="*/ 304806 h 3581400"/>
              <a:gd name="connsiteX1" fmla="*/ 17145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33562"/>
              <a:gd name="connsiteY0" fmla="*/ 176219 h 3581400"/>
              <a:gd name="connsiteX1" fmla="*/ 176218 w 1833562"/>
              <a:gd name="connsiteY1" fmla="*/ 0 h 3581400"/>
              <a:gd name="connsiteX2" fmla="*/ 1528756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4037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395656 h 3581400"/>
              <a:gd name="connsiteX8" fmla="*/ 0 w 1833562"/>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52875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414706 h 3581400"/>
              <a:gd name="connsiteX8" fmla="*/ 0 w 1829257"/>
              <a:gd name="connsiteY8" fmla="*/ 176219 h 3581400"/>
              <a:gd name="connsiteX0" fmla="*/ 0 w 1829257"/>
              <a:gd name="connsiteY0" fmla="*/ 180982 h 3586163"/>
              <a:gd name="connsiteX1" fmla="*/ 176218 w 1829257"/>
              <a:gd name="connsiteY1" fmla="*/ 4763 h 3586163"/>
              <a:gd name="connsiteX2" fmla="*/ 909638 w 1829257"/>
              <a:gd name="connsiteY2" fmla="*/ 0 h 3586163"/>
              <a:gd name="connsiteX3" fmla="*/ 1657344 w 1829257"/>
              <a:gd name="connsiteY3" fmla="*/ 4763 h 3586163"/>
              <a:gd name="connsiteX4" fmla="*/ 1828799 w 1829257"/>
              <a:gd name="connsiteY4" fmla="*/ 176219 h 3586163"/>
              <a:gd name="connsiteX5" fmla="*/ 1828799 w 1829257"/>
              <a:gd name="connsiteY5" fmla="*/ 3409944 h 3586163"/>
              <a:gd name="connsiteX6" fmla="*/ 1662106 w 1829257"/>
              <a:gd name="connsiteY6" fmla="*/ 3586163 h 3586163"/>
              <a:gd name="connsiteX7" fmla="*/ 176218 w 1829257"/>
              <a:gd name="connsiteY7" fmla="*/ 3581401 h 3586163"/>
              <a:gd name="connsiteX8" fmla="*/ 4762 w 1829257"/>
              <a:gd name="connsiteY8" fmla="*/ 3419469 h 3586163"/>
              <a:gd name="connsiteX9" fmla="*/ 0 w 1829257"/>
              <a:gd name="connsiteY9" fmla="*/ 180982 h 3586163"/>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257" h="3687128">
                <a:moveTo>
                  <a:pt x="0" y="281947"/>
                </a:moveTo>
                <a:cubicBezTo>
                  <a:pt x="0" y="113607"/>
                  <a:pt x="15087" y="131764"/>
                  <a:pt x="176218" y="105728"/>
                </a:cubicBezTo>
                <a:cubicBezTo>
                  <a:pt x="337349" y="79692"/>
                  <a:pt x="479427" y="56198"/>
                  <a:pt x="909639" y="0"/>
                </a:cubicBezTo>
                <a:lnTo>
                  <a:pt x="1657344" y="105728"/>
                </a:lnTo>
                <a:cubicBezTo>
                  <a:pt x="1820062" y="130970"/>
                  <a:pt x="1828799" y="108844"/>
                  <a:pt x="1828799" y="277184"/>
                </a:cubicBezTo>
                <a:cubicBezTo>
                  <a:pt x="1830387" y="1312230"/>
                  <a:pt x="1827211" y="2475863"/>
                  <a:pt x="1828799" y="3510909"/>
                </a:cubicBezTo>
                <a:cubicBezTo>
                  <a:pt x="1828799" y="3679249"/>
                  <a:pt x="1830446" y="3687128"/>
                  <a:pt x="1662106" y="3687128"/>
                </a:cubicBezTo>
                <a:lnTo>
                  <a:pt x="176218" y="3682366"/>
                </a:lnTo>
                <a:cubicBezTo>
                  <a:pt x="7878" y="3682366"/>
                  <a:pt x="4762" y="3688774"/>
                  <a:pt x="4762" y="3520434"/>
                </a:cubicBezTo>
                <a:cubicBezTo>
                  <a:pt x="3175" y="2486976"/>
                  <a:pt x="1587" y="1315405"/>
                  <a:pt x="0" y="281947"/>
                </a:cubicBezTo>
                <a:close/>
              </a:path>
            </a:pathLst>
          </a:custGeom>
          <a:solidFill>
            <a:srgbClr val="A079B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Wide range of possible actions </a:t>
            </a:r>
          </a:p>
        </p:txBody>
      </p:sp>
      <p:sp>
        <p:nvSpPr>
          <p:cNvPr id="2" name="Slide Number Placeholder 1">
            <a:extLst>
              <a:ext uri="{FF2B5EF4-FFF2-40B4-BE49-F238E27FC236}">
                <a16:creationId xmlns:a16="http://schemas.microsoft.com/office/drawing/2014/main" id="{673BB716-ECA4-4076-AE28-C9F92DE59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A576E-EF4F-49F8-AAF1-EBA00AB9389A}" type="slidenum">
              <a:rPr kumimoji="0" lang="en-US" sz="11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60428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5CC91E4-A84A-4936-BB2B-0E7079589F00}"/>
              </a:ext>
            </a:extLst>
          </p:cNvPr>
          <p:cNvSpPr>
            <a:spLocks noGrp="1"/>
          </p:cNvSpPr>
          <p:nvPr>
            <p:ph type="title"/>
          </p:nvPr>
        </p:nvSpPr>
        <p:spPr>
          <a:xfrm>
            <a:off x="609600" y="375048"/>
            <a:ext cx="10972800" cy="646331"/>
          </a:xfrm>
        </p:spPr>
        <p:txBody>
          <a:bodyPr/>
          <a:lstStyle/>
          <a:p>
            <a:r>
              <a:rPr lang="en-US" sz="3600" dirty="0"/>
              <a:t>SCP Process – Step 1</a:t>
            </a:r>
          </a:p>
        </p:txBody>
      </p:sp>
      <p:pic>
        <p:nvPicPr>
          <p:cNvPr id="9" name="Picture 8" descr="The four step SCP process, but showing only the first step (Candidate Chemical List)">
            <a:extLst>
              <a:ext uri="{FF2B5EF4-FFF2-40B4-BE49-F238E27FC236}">
                <a16:creationId xmlns:a16="http://schemas.microsoft.com/office/drawing/2014/main" id="{226C9D8A-828F-40AA-A2E0-CEFB628C2D08}"/>
              </a:ext>
            </a:extLst>
          </p:cNvPr>
          <p:cNvPicPr>
            <a:picLocks noChangeAspect="1"/>
          </p:cNvPicPr>
          <p:nvPr/>
        </p:nvPicPr>
        <p:blipFill rotWithShape="1">
          <a:blip r:embed="rId3">
            <a:extLst>
              <a:ext uri="{28A0092B-C50C-407E-A947-70E740481C1C}">
                <a14:useLocalDpi xmlns:a14="http://schemas.microsoft.com/office/drawing/2010/main" val="0"/>
              </a:ext>
            </a:extLst>
          </a:blip>
          <a:srcRect t="4601" b="2946"/>
          <a:stretch/>
        </p:blipFill>
        <p:spPr>
          <a:xfrm>
            <a:off x="973429" y="1135579"/>
            <a:ext cx="1460775" cy="4419496"/>
          </a:xfrm>
          <a:prstGeom prst="rect">
            <a:avLst/>
          </a:prstGeom>
        </p:spPr>
      </p:pic>
      <p:sp>
        <p:nvSpPr>
          <p:cNvPr id="5" name="Rounded Rectangle 10">
            <a:extLst>
              <a:ext uri="{FF2B5EF4-FFF2-40B4-BE49-F238E27FC236}">
                <a16:creationId xmlns:a16="http://schemas.microsoft.com/office/drawing/2014/main" id="{9907C396-18BF-4616-921F-6240EA742D2A}"/>
              </a:ext>
            </a:extLst>
          </p:cNvPr>
          <p:cNvSpPr/>
          <p:nvPr/>
        </p:nvSpPr>
        <p:spPr>
          <a:xfrm rot="16200000">
            <a:off x="5311833" y="-1577107"/>
            <a:ext cx="891767" cy="6361796"/>
          </a:xfrm>
          <a:custGeom>
            <a:avLst/>
            <a:gdLst>
              <a:gd name="connsiteX0" fmla="*/ 0 w 1828800"/>
              <a:gd name="connsiteY0" fmla="*/ 304806 h 3581400"/>
              <a:gd name="connsiteX1" fmla="*/ 30480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28800"/>
              <a:gd name="connsiteY0" fmla="*/ 304806 h 3581400"/>
              <a:gd name="connsiteX1" fmla="*/ 17145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33562"/>
              <a:gd name="connsiteY0" fmla="*/ 176219 h 3581400"/>
              <a:gd name="connsiteX1" fmla="*/ 176218 w 1833562"/>
              <a:gd name="connsiteY1" fmla="*/ 0 h 3581400"/>
              <a:gd name="connsiteX2" fmla="*/ 1528756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4037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395656 h 3581400"/>
              <a:gd name="connsiteX8" fmla="*/ 0 w 1833562"/>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52875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414706 h 3581400"/>
              <a:gd name="connsiteX8" fmla="*/ 0 w 1829257"/>
              <a:gd name="connsiteY8" fmla="*/ 176219 h 3581400"/>
              <a:gd name="connsiteX0" fmla="*/ 0 w 1829257"/>
              <a:gd name="connsiteY0" fmla="*/ 180982 h 3586163"/>
              <a:gd name="connsiteX1" fmla="*/ 176218 w 1829257"/>
              <a:gd name="connsiteY1" fmla="*/ 4763 h 3586163"/>
              <a:gd name="connsiteX2" fmla="*/ 909638 w 1829257"/>
              <a:gd name="connsiteY2" fmla="*/ 0 h 3586163"/>
              <a:gd name="connsiteX3" fmla="*/ 1657344 w 1829257"/>
              <a:gd name="connsiteY3" fmla="*/ 4763 h 3586163"/>
              <a:gd name="connsiteX4" fmla="*/ 1828799 w 1829257"/>
              <a:gd name="connsiteY4" fmla="*/ 176219 h 3586163"/>
              <a:gd name="connsiteX5" fmla="*/ 1828799 w 1829257"/>
              <a:gd name="connsiteY5" fmla="*/ 3409944 h 3586163"/>
              <a:gd name="connsiteX6" fmla="*/ 1662106 w 1829257"/>
              <a:gd name="connsiteY6" fmla="*/ 3586163 h 3586163"/>
              <a:gd name="connsiteX7" fmla="*/ 176218 w 1829257"/>
              <a:gd name="connsiteY7" fmla="*/ 3581401 h 3586163"/>
              <a:gd name="connsiteX8" fmla="*/ 4762 w 1829257"/>
              <a:gd name="connsiteY8" fmla="*/ 3419469 h 3586163"/>
              <a:gd name="connsiteX9" fmla="*/ 0 w 1829257"/>
              <a:gd name="connsiteY9" fmla="*/ 180982 h 3586163"/>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257" h="3687128">
                <a:moveTo>
                  <a:pt x="0" y="281947"/>
                </a:moveTo>
                <a:cubicBezTo>
                  <a:pt x="0" y="113607"/>
                  <a:pt x="15087" y="131764"/>
                  <a:pt x="176218" y="105728"/>
                </a:cubicBezTo>
                <a:cubicBezTo>
                  <a:pt x="337349" y="79692"/>
                  <a:pt x="479427" y="56198"/>
                  <a:pt x="909639" y="0"/>
                </a:cubicBezTo>
                <a:lnTo>
                  <a:pt x="1657344" y="105728"/>
                </a:lnTo>
                <a:cubicBezTo>
                  <a:pt x="1820062" y="130970"/>
                  <a:pt x="1828799" y="108844"/>
                  <a:pt x="1828799" y="277184"/>
                </a:cubicBezTo>
                <a:cubicBezTo>
                  <a:pt x="1830387" y="1312230"/>
                  <a:pt x="1827211" y="2475863"/>
                  <a:pt x="1828799" y="3510909"/>
                </a:cubicBezTo>
                <a:cubicBezTo>
                  <a:pt x="1828799" y="3679249"/>
                  <a:pt x="1830446" y="3687128"/>
                  <a:pt x="1662106" y="3687128"/>
                </a:cubicBezTo>
                <a:lnTo>
                  <a:pt x="176218" y="3682366"/>
                </a:lnTo>
                <a:cubicBezTo>
                  <a:pt x="7878" y="3682366"/>
                  <a:pt x="4762" y="3688774"/>
                  <a:pt x="4762" y="3520434"/>
                </a:cubicBezTo>
                <a:cubicBezTo>
                  <a:pt x="3175" y="2486976"/>
                  <a:pt x="1587" y="1315405"/>
                  <a:pt x="0" y="281947"/>
                </a:cubicBezTo>
                <a:close/>
              </a:path>
            </a:pathLst>
          </a:custGeom>
          <a:solidFill>
            <a:srgbClr val="FCBA7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Menu of chemicals that we can choose from.</a:t>
            </a:r>
          </a:p>
        </p:txBody>
      </p:sp>
      <p:sp>
        <p:nvSpPr>
          <p:cNvPr id="10" name="Rectangle 9">
            <a:extLst>
              <a:ext uri="{FF2B5EF4-FFF2-40B4-BE49-F238E27FC236}">
                <a16:creationId xmlns:a16="http://schemas.microsoft.com/office/drawing/2014/main" id="{D973F039-ED81-4BE3-A569-329F48195D5E}"/>
              </a:ext>
              <a:ext uri="{C183D7F6-B498-43B3-948B-1728B52AA6E4}">
                <adec:decorative xmlns:adec="http://schemas.microsoft.com/office/drawing/2017/decorative" val="1"/>
              </a:ext>
            </a:extLst>
          </p:cNvPr>
          <p:cNvSpPr/>
          <p:nvPr/>
        </p:nvSpPr>
        <p:spPr>
          <a:xfrm>
            <a:off x="973429" y="2201865"/>
            <a:ext cx="1460775" cy="3276600"/>
          </a:xfrm>
          <a:prstGeom prst="rect">
            <a:avLst/>
          </a:prstGeom>
          <a:solidFill>
            <a:schemeClr val="bg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descr="A screen shot of the CalSAFER website showing that 6PPD is on the CC list.">
            <a:extLst>
              <a:ext uri="{FF2B5EF4-FFF2-40B4-BE49-F238E27FC236}">
                <a16:creationId xmlns:a16="http://schemas.microsoft.com/office/drawing/2014/main" id="{C9458773-E01D-40CE-9F38-B3D4A7F48227}"/>
              </a:ext>
            </a:extLst>
          </p:cNvPr>
          <p:cNvGrpSpPr/>
          <p:nvPr/>
        </p:nvGrpSpPr>
        <p:grpSpPr>
          <a:xfrm>
            <a:off x="2971800" y="2201865"/>
            <a:ext cx="8246771" cy="3498228"/>
            <a:chOff x="2971800" y="2201865"/>
            <a:chExt cx="8246771" cy="3498228"/>
          </a:xfrm>
        </p:grpSpPr>
        <p:grpSp>
          <p:nvGrpSpPr>
            <p:cNvPr id="12" name="Group 11" descr="A snapshot of the CalSAFER website showing that 6PPD is listed.">
              <a:extLst>
                <a:ext uri="{FF2B5EF4-FFF2-40B4-BE49-F238E27FC236}">
                  <a16:creationId xmlns:a16="http://schemas.microsoft.com/office/drawing/2014/main" id="{F8D0D9FE-FC22-4219-B7C3-3EBDAA66C16A}"/>
                </a:ext>
              </a:extLst>
            </p:cNvPr>
            <p:cNvGrpSpPr/>
            <p:nvPr/>
          </p:nvGrpSpPr>
          <p:grpSpPr>
            <a:xfrm>
              <a:off x="2971800" y="2201865"/>
              <a:ext cx="8246771" cy="3498228"/>
              <a:chOff x="3986605" y="2132781"/>
              <a:chExt cx="7435442" cy="3061825"/>
            </a:xfrm>
          </p:grpSpPr>
          <p:pic>
            <p:nvPicPr>
              <p:cNvPr id="6" name="Picture 5">
                <a:extLst>
                  <a:ext uri="{FF2B5EF4-FFF2-40B4-BE49-F238E27FC236}">
                    <a16:creationId xmlns:a16="http://schemas.microsoft.com/office/drawing/2014/main" id="{6746C642-F0EB-4934-9DED-00D14E27B4D1}"/>
                  </a:ext>
                </a:extLst>
              </p:cNvPr>
              <p:cNvPicPr>
                <a:picLocks noChangeAspect="1"/>
              </p:cNvPicPr>
              <p:nvPr/>
            </p:nvPicPr>
            <p:blipFill rotWithShape="1">
              <a:blip r:embed="rId4"/>
              <a:srcRect l="5000" t="4314"/>
              <a:stretch/>
            </p:blipFill>
            <p:spPr>
              <a:xfrm>
                <a:off x="3986605" y="2975405"/>
                <a:ext cx="7435442" cy="2219201"/>
              </a:xfrm>
              <a:prstGeom prst="rect">
                <a:avLst/>
              </a:prstGeom>
            </p:spPr>
          </p:pic>
          <p:pic>
            <p:nvPicPr>
              <p:cNvPr id="8" name="Picture 7">
                <a:extLst>
                  <a:ext uri="{FF2B5EF4-FFF2-40B4-BE49-F238E27FC236}">
                    <a16:creationId xmlns:a16="http://schemas.microsoft.com/office/drawing/2014/main" id="{40737CCB-8D98-4DBD-A1C6-2DBE25C91E2D}"/>
                  </a:ext>
                </a:extLst>
              </p:cNvPr>
              <p:cNvPicPr>
                <a:picLocks noChangeAspect="1"/>
              </p:cNvPicPr>
              <p:nvPr/>
            </p:nvPicPr>
            <p:blipFill>
              <a:blip r:embed="rId5"/>
              <a:stretch>
                <a:fillRect/>
              </a:stretch>
            </p:blipFill>
            <p:spPr>
              <a:xfrm>
                <a:off x="3986605" y="2132781"/>
                <a:ext cx="2876550" cy="819150"/>
              </a:xfrm>
              <a:prstGeom prst="rect">
                <a:avLst/>
              </a:prstGeom>
            </p:spPr>
          </p:pic>
        </p:grpSp>
        <p:sp>
          <p:nvSpPr>
            <p:cNvPr id="14" name="TextBox 13">
              <a:extLst>
                <a:ext uri="{FF2B5EF4-FFF2-40B4-BE49-F238E27FC236}">
                  <a16:creationId xmlns:a16="http://schemas.microsoft.com/office/drawing/2014/main" id="{6CA8E40A-1589-4B74-B392-12A072D498C3}"/>
                </a:ext>
              </a:extLst>
            </p:cNvPr>
            <p:cNvSpPr txBox="1"/>
            <p:nvPr/>
          </p:nvSpPr>
          <p:spPr>
            <a:xfrm>
              <a:off x="8229600" y="2318414"/>
              <a:ext cx="2648825" cy="369332"/>
            </a:xfrm>
            <a:prstGeom prst="rect">
              <a:avLst/>
            </a:prstGeom>
            <a:noFill/>
          </p:spPr>
          <p:txBody>
            <a:bodyPr wrap="square">
              <a:spAutoFit/>
            </a:bodyPr>
            <a:lstStyle/>
            <a:p>
              <a:r>
                <a:rPr lang="en-US" sz="1800" dirty="0">
                  <a:hlinkClick r:id="rId6"/>
                </a:rPr>
                <a:t>http://calsafer.dtsc.ca.gov</a:t>
              </a:r>
              <a:endParaRPr lang="en-US" dirty="0"/>
            </a:p>
          </p:txBody>
        </p:sp>
      </p:grpSp>
      <p:sp>
        <p:nvSpPr>
          <p:cNvPr id="2" name="Slide Number Placeholder 1">
            <a:extLst>
              <a:ext uri="{FF2B5EF4-FFF2-40B4-BE49-F238E27FC236}">
                <a16:creationId xmlns:a16="http://schemas.microsoft.com/office/drawing/2014/main" id="{6B34EDB7-A1D7-44DA-9EFD-350689E695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A576E-EF4F-49F8-AAF1-EBA00AB9389A}" type="slidenum">
              <a:rPr kumimoji="0" lang="en-US" sz="11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690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1541-7CA9-4A84-B434-51641AE88E79}"/>
              </a:ext>
            </a:extLst>
          </p:cNvPr>
          <p:cNvSpPr>
            <a:spLocks noGrp="1"/>
          </p:cNvSpPr>
          <p:nvPr>
            <p:ph type="title"/>
          </p:nvPr>
        </p:nvSpPr>
        <p:spPr>
          <a:xfrm>
            <a:off x="609600" y="375048"/>
            <a:ext cx="10972800" cy="646331"/>
          </a:xfrm>
        </p:spPr>
        <p:txBody>
          <a:bodyPr/>
          <a:lstStyle/>
          <a:p>
            <a:r>
              <a:rPr lang="en-US" sz="3600" dirty="0"/>
              <a:t>SCP Process – Step 2</a:t>
            </a:r>
          </a:p>
        </p:txBody>
      </p:sp>
      <p:pic>
        <p:nvPicPr>
          <p:cNvPr id="8" name="Picture 7" descr="The four step SCP process showing only Step 2, Priority Products">
            <a:extLst>
              <a:ext uri="{FF2B5EF4-FFF2-40B4-BE49-F238E27FC236}">
                <a16:creationId xmlns:a16="http://schemas.microsoft.com/office/drawing/2014/main" id="{C7D3A323-2547-41FB-A13B-B572D61AAE65}"/>
              </a:ext>
            </a:extLst>
          </p:cNvPr>
          <p:cNvPicPr>
            <a:picLocks noChangeAspect="1"/>
          </p:cNvPicPr>
          <p:nvPr/>
        </p:nvPicPr>
        <p:blipFill rotWithShape="1">
          <a:blip r:embed="rId2">
            <a:extLst>
              <a:ext uri="{28A0092B-C50C-407E-A947-70E740481C1C}">
                <a14:useLocalDpi xmlns:a14="http://schemas.microsoft.com/office/drawing/2010/main" val="0"/>
              </a:ext>
            </a:extLst>
          </a:blip>
          <a:srcRect t="4601" b="2946"/>
          <a:stretch/>
        </p:blipFill>
        <p:spPr>
          <a:xfrm>
            <a:off x="973429" y="1135579"/>
            <a:ext cx="1460775" cy="4419496"/>
          </a:xfrm>
          <a:prstGeom prst="rect">
            <a:avLst/>
          </a:prstGeom>
        </p:spPr>
      </p:pic>
      <p:sp>
        <p:nvSpPr>
          <p:cNvPr id="6" name="Rounded Rectangle 10">
            <a:extLst>
              <a:ext uri="{FF2B5EF4-FFF2-40B4-BE49-F238E27FC236}">
                <a16:creationId xmlns:a16="http://schemas.microsoft.com/office/drawing/2014/main" id="{C73C35D0-5886-4E23-922F-76D563B64015}"/>
              </a:ext>
            </a:extLst>
          </p:cNvPr>
          <p:cNvSpPr/>
          <p:nvPr/>
        </p:nvSpPr>
        <p:spPr>
          <a:xfrm rot="16200000">
            <a:off x="5233334" y="-401831"/>
            <a:ext cx="891767" cy="6277864"/>
          </a:xfrm>
          <a:custGeom>
            <a:avLst/>
            <a:gdLst>
              <a:gd name="connsiteX0" fmla="*/ 0 w 1828800"/>
              <a:gd name="connsiteY0" fmla="*/ 304806 h 3581400"/>
              <a:gd name="connsiteX1" fmla="*/ 30480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28800"/>
              <a:gd name="connsiteY0" fmla="*/ 304806 h 3581400"/>
              <a:gd name="connsiteX1" fmla="*/ 171456 w 1828800"/>
              <a:gd name="connsiteY1" fmla="*/ 0 h 3581400"/>
              <a:gd name="connsiteX2" fmla="*/ 1523994 w 1828800"/>
              <a:gd name="connsiteY2" fmla="*/ 0 h 3581400"/>
              <a:gd name="connsiteX3" fmla="*/ 1828800 w 1828800"/>
              <a:gd name="connsiteY3" fmla="*/ 304806 h 3581400"/>
              <a:gd name="connsiteX4" fmla="*/ 1828800 w 1828800"/>
              <a:gd name="connsiteY4" fmla="*/ 3276594 h 3581400"/>
              <a:gd name="connsiteX5" fmla="*/ 1523994 w 1828800"/>
              <a:gd name="connsiteY5" fmla="*/ 3581400 h 3581400"/>
              <a:gd name="connsiteX6" fmla="*/ 304806 w 1828800"/>
              <a:gd name="connsiteY6" fmla="*/ 3581400 h 3581400"/>
              <a:gd name="connsiteX7" fmla="*/ 0 w 1828800"/>
              <a:gd name="connsiteY7" fmla="*/ 3276594 h 3581400"/>
              <a:gd name="connsiteX8" fmla="*/ 0 w 1828800"/>
              <a:gd name="connsiteY8" fmla="*/ 304806 h 3581400"/>
              <a:gd name="connsiteX0" fmla="*/ 0 w 1833562"/>
              <a:gd name="connsiteY0" fmla="*/ 176219 h 3581400"/>
              <a:gd name="connsiteX1" fmla="*/ 176218 w 1833562"/>
              <a:gd name="connsiteY1" fmla="*/ 0 h 3581400"/>
              <a:gd name="connsiteX2" fmla="*/ 1528756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33562 w 1833562"/>
              <a:gd name="connsiteY3" fmla="*/ 30480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4037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309568 w 1833562"/>
              <a:gd name="connsiteY6" fmla="*/ 3581400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276594 h 3581400"/>
              <a:gd name="connsiteX8" fmla="*/ 0 w 1833562"/>
              <a:gd name="connsiteY8" fmla="*/ 176219 h 3581400"/>
              <a:gd name="connsiteX0" fmla="*/ 0 w 1833562"/>
              <a:gd name="connsiteY0" fmla="*/ 176219 h 3581400"/>
              <a:gd name="connsiteX1" fmla="*/ 176218 w 1833562"/>
              <a:gd name="connsiteY1" fmla="*/ 0 h 3581400"/>
              <a:gd name="connsiteX2" fmla="*/ 1657344 w 1833562"/>
              <a:gd name="connsiteY2" fmla="*/ 0 h 3581400"/>
              <a:gd name="connsiteX3" fmla="*/ 1828799 w 1833562"/>
              <a:gd name="connsiteY3" fmla="*/ 171456 h 3581400"/>
              <a:gd name="connsiteX4" fmla="*/ 1833562 w 1833562"/>
              <a:gd name="connsiteY4" fmla="*/ 3276594 h 3581400"/>
              <a:gd name="connsiteX5" fmla="*/ 1528756 w 1833562"/>
              <a:gd name="connsiteY5" fmla="*/ 3581400 h 3581400"/>
              <a:gd name="connsiteX6" fmla="*/ 176218 w 1833562"/>
              <a:gd name="connsiteY6" fmla="*/ 3571875 h 3581400"/>
              <a:gd name="connsiteX7" fmla="*/ 4762 w 1833562"/>
              <a:gd name="connsiteY7" fmla="*/ 3395656 h 3581400"/>
              <a:gd name="connsiteX8" fmla="*/ 0 w 1833562"/>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52875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1875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395656 h 3581400"/>
              <a:gd name="connsiteX8" fmla="*/ 0 w 1829257"/>
              <a:gd name="connsiteY8" fmla="*/ 176219 h 3581400"/>
              <a:gd name="connsiteX0" fmla="*/ 0 w 1829257"/>
              <a:gd name="connsiteY0" fmla="*/ 176219 h 3581400"/>
              <a:gd name="connsiteX1" fmla="*/ 176218 w 1829257"/>
              <a:gd name="connsiteY1" fmla="*/ 0 h 3581400"/>
              <a:gd name="connsiteX2" fmla="*/ 1657344 w 1829257"/>
              <a:gd name="connsiteY2" fmla="*/ 0 h 3581400"/>
              <a:gd name="connsiteX3" fmla="*/ 1828799 w 1829257"/>
              <a:gd name="connsiteY3" fmla="*/ 171456 h 3581400"/>
              <a:gd name="connsiteX4" fmla="*/ 1828799 w 1829257"/>
              <a:gd name="connsiteY4" fmla="*/ 3405181 h 3581400"/>
              <a:gd name="connsiteX5" fmla="*/ 1662106 w 1829257"/>
              <a:gd name="connsiteY5" fmla="*/ 3581400 h 3581400"/>
              <a:gd name="connsiteX6" fmla="*/ 176218 w 1829257"/>
              <a:gd name="connsiteY6" fmla="*/ 3576638 h 3581400"/>
              <a:gd name="connsiteX7" fmla="*/ 4762 w 1829257"/>
              <a:gd name="connsiteY7" fmla="*/ 3414706 h 3581400"/>
              <a:gd name="connsiteX8" fmla="*/ 0 w 1829257"/>
              <a:gd name="connsiteY8" fmla="*/ 176219 h 3581400"/>
              <a:gd name="connsiteX0" fmla="*/ 0 w 1829257"/>
              <a:gd name="connsiteY0" fmla="*/ 180982 h 3586163"/>
              <a:gd name="connsiteX1" fmla="*/ 176218 w 1829257"/>
              <a:gd name="connsiteY1" fmla="*/ 4763 h 3586163"/>
              <a:gd name="connsiteX2" fmla="*/ 909638 w 1829257"/>
              <a:gd name="connsiteY2" fmla="*/ 0 h 3586163"/>
              <a:gd name="connsiteX3" fmla="*/ 1657344 w 1829257"/>
              <a:gd name="connsiteY3" fmla="*/ 4763 h 3586163"/>
              <a:gd name="connsiteX4" fmla="*/ 1828799 w 1829257"/>
              <a:gd name="connsiteY4" fmla="*/ 176219 h 3586163"/>
              <a:gd name="connsiteX5" fmla="*/ 1828799 w 1829257"/>
              <a:gd name="connsiteY5" fmla="*/ 3409944 h 3586163"/>
              <a:gd name="connsiteX6" fmla="*/ 1662106 w 1829257"/>
              <a:gd name="connsiteY6" fmla="*/ 3586163 h 3586163"/>
              <a:gd name="connsiteX7" fmla="*/ 176218 w 1829257"/>
              <a:gd name="connsiteY7" fmla="*/ 3581401 h 3586163"/>
              <a:gd name="connsiteX8" fmla="*/ 4762 w 1829257"/>
              <a:gd name="connsiteY8" fmla="*/ 3419469 h 3586163"/>
              <a:gd name="connsiteX9" fmla="*/ 0 w 1829257"/>
              <a:gd name="connsiteY9" fmla="*/ 180982 h 3586163"/>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71469 h 3676650"/>
              <a:gd name="connsiteX1" fmla="*/ 176218 w 1829257"/>
              <a:gd name="connsiteY1" fmla="*/ 95250 h 3676650"/>
              <a:gd name="connsiteX2" fmla="*/ 914401 w 1829257"/>
              <a:gd name="connsiteY2" fmla="*/ 0 h 3676650"/>
              <a:gd name="connsiteX3" fmla="*/ 1657344 w 1829257"/>
              <a:gd name="connsiteY3" fmla="*/ 95250 h 3676650"/>
              <a:gd name="connsiteX4" fmla="*/ 1828799 w 1829257"/>
              <a:gd name="connsiteY4" fmla="*/ 266706 h 3676650"/>
              <a:gd name="connsiteX5" fmla="*/ 1828799 w 1829257"/>
              <a:gd name="connsiteY5" fmla="*/ 3500431 h 3676650"/>
              <a:gd name="connsiteX6" fmla="*/ 1662106 w 1829257"/>
              <a:gd name="connsiteY6" fmla="*/ 3676650 h 3676650"/>
              <a:gd name="connsiteX7" fmla="*/ 176218 w 1829257"/>
              <a:gd name="connsiteY7" fmla="*/ 3671888 h 3676650"/>
              <a:gd name="connsiteX8" fmla="*/ 4762 w 1829257"/>
              <a:gd name="connsiteY8" fmla="*/ 3509956 h 3676650"/>
              <a:gd name="connsiteX9" fmla="*/ 0 w 1829257"/>
              <a:gd name="connsiteY9" fmla="*/ 271469 h 3676650"/>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 name="connsiteX0" fmla="*/ 0 w 1829257"/>
              <a:gd name="connsiteY0" fmla="*/ 281947 h 3687128"/>
              <a:gd name="connsiteX1" fmla="*/ 176218 w 1829257"/>
              <a:gd name="connsiteY1" fmla="*/ 105728 h 3687128"/>
              <a:gd name="connsiteX2" fmla="*/ 909639 w 1829257"/>
              <a:gd name="connsiteY2" fmla="*/ 0 h 3687128"/>
              <a:gd name="connsiteX3" fmla="*/ 1657344 w 1829257"/>
              <a:gd name="connsiteY3" fmla="*/ 105728 h 3687128"/>
              <a:gd name="connsiteX4" fmla="*/ 1828799 w 1829257"/>
              <a:gd name="connsiteY4" fmla="*/ 277184 h 3687128"/>
              <a:gd name="connsiteX5" fmla="*/ 1828799 w 1829257"/>
              <a:gd name="connsiteY5" fmla="*/ 3510909 h 3687128"/>
              <a:gd name="connsiteX6" fmla="*/ 1662106 w 1829257"/>
              <a:gd name="connsiteY6" fmla="*/ 3687128 h 3687128"/>
              <a:gd name="connsiteX7" fmla="*/ 176218 w 1829257"/>
              <a:gd name="connsiteY7" fmla="*/ 3682366 h 3687128"/>
              <a:gd name="connsiteX8" fmla="*/ 4762 w 1829257"/>
              <a:gd name="connsiteY8" fmla="*/ 3520434 h 3687128"/>
              <a:gd name="connsiteX9" fmla="*/ 0 w 1829257"/>
              <a:gd name="connsiteY9" fmla="*/ 281947 h 368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257" h="3687128">
                <a:moveTo>
                  <a:pt x="0" y="281947"/>
                </a:moveTo>
                <a:cubicBezTo>
                  <a:pt x="0" y="113607"/>
                  <a:pt x="15087" y="131764"/>
                  <a:pt x="176218" y="105728"/>
                </a:cubicBezTo>
                <a:cubicBezTo>
                  <a:pt x="337349" y="79692"/>
                  <a:pt x="479427" y="56198"/>
                  <a:pt x="909639" y="0"/>
                </a:cubicBezTo>
                <a:lnTo>
                  <a:pt x="1657344" y="105728"/>
                </a:lnTo>
                <a:cubicBezTo>
                  <a:pt x="1820062" y="130970"/>
                  <a:pt x="1828799" y="108844"/>
                  <a:pt x="1828799" y="277184"/>
                </a:cubicBezTo>
                <a:cubicBezTo>
                  <a:pt x="1830387" y="1312230"/>
                  <a:pt x="1827215" y="3336392"/>
                  <a:pt x="1828799" y="3510909"/>
                </a:cubicBezTo>
                <a:cubicBezTo>
                  <a:pt x="1830383" y="3685426"/>
                  <a:pt x="1830446" y="3687128"/>
                  <a:pt x="1662106" y="3687128"/>
                </a:cubicBezTo>
                <a:lnTo>
                  <a:pt x="176218" y="3682366"/>
                </a:lnTo>
                <a:cubicBezTo>
                  <a:pt x="7878" y="3682366"/>
                  <a:pt x="4762" y="3688774"/>
                  <a:pt x="4762" y="3520434"/>
                </a:cubicBezTo>
                <a:cubicBezTo>
                  <a:pt x="3175" y="2486976"/>
                  <a:pt x="1587" y="1315405"/>
                  <a:pt x="0" y="281947"/>
                </a:cubicBezTo>
                <a:close/>
              </a:path>
            </a:pathLst>
          </a:custGeom>
          <a:solidFill>
            <a:srgbClr val="7EC5E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Calibri"/>
                <a:ea typeface="+mn-ea"/>
                <a:cs typeface="+mn-cs"/>
              </a:rPr>
              <a:t>Prioritize Product-Chemical combinations that may cause harm + Rulemaking</a:t>
            </a:r>
          </a:p>
        </p:txBody>
      </p:sp>
      <p:sp>
        <p:nvSpPr>
          <p:cNvPr id="3" name="Slide Number Placeholder 2">
            <a:extLst>
              <a:ext uri="{FF2B5EF4-FFF2-40B4-BE49-F238E27FC236}">
                <a16:creationId xmlns:a16="http://schemas.microsoft.com/office/drawing/2014/main" id="{2CA0F914-8307-4EEB-B2C6-AEEF1589F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A576E-EF4F-49F8-AAF1-EBA00AB9389A}" type="slidenum">
              <a:rPr kumimoji="0" lang="en-US" sz="11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53B7AE5-4123-41AD-B303-2815F10A32C2}"/>
              </a:ext>
              <a:ext uri="{C183D7F6-B498-43B3-948B-1728B52AA6E4}">
                <adec:decorative xmlns:adec="http://schemas.microsoft.com/office/drawing/2017/decorative" val="1"/>
              </a:ext>
            </a:extLst>
          </p:cNvPr>
          <p:cNvSpPr/>
          <p:nvPr/>
        </p:nvSpPr>
        <p:spPr>
          <a:xfrm>
            <a:off x="973429" y="3288683"/>
            <a:ext cx="1460775" cy="2189781"/>
          </a:xfrm>
          <a:prstGeom prst="rect">
            <a:avLst/>
          </a:prstGeom>
          <a:solidFill>
            <a:schemeClr val="bg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C53C0B8-08FA-4777-A487-1DD433BF4E3E}"/>
              </a:ext>
              <a:ext uri="{C183D7F6-B498-43B3-948B-1728B52AA6E4}">
                <adec:decorative xmlns:adec="http://schemas.microsoft.com/office/drawing/2017/decorative" val="1"/>
              </a:ext>
            </a:extLst>
          </p:cNvPr>
          <p:cNvSpPr/>
          <p:nvPr/>
        </p:nvSpPr>
        <p:spPr>
          <a:xfrm>
            <a:off x="973428" y="1149850"/>
            <a:ext cx="1460775" cy="1066800"/>
          </a:xfrm>
          <a:prstGeom prst="rect">
            <a:avLst/>
          </a:prstGeom>
          <a:solidFill>
            <a:schemeClr val="bg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961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ox indicating Step 2: Priority Products">
            <a:extLst>
              <a:ext uri="{FF2B5EF4-FFF2-40B4-BE49-F238E27FC236}">
                <a16:creationId xmlns:a16="http://schemas.microsoft.com/office/drawing/2014/main" id="{226C9D8A-828F-40AA-A2E0-CEFB628C2D08}"/>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27372" b="50311"/>
          <a:stretch/>
        </p:blipFill>
        <p:spPr>
          <a:xfrm>
            <a:off x="10445776" y="111994"/>
            <a:ext cx="1460775" cy="1066801"/>
          </a:xfrm>
          <a:prstGeom prst="rect">
            <a:avLst/>
          </a:prstGeom>
        </p:spPr>
      </p:pic>
      <p:sp>
        <p:nvSpPr>
          <p:cNvPr id="2" name="Title 1">
            <a:extLst>
              <a:ext uri="{FF2B5EF4-FFF2-40B4-BE49-F238E27FC236}">
                <a16:creationId xmlns:a16="http://schemas.microsoft.com/office/drawing/2014/main" id="{2DC61541-7CA9-4A84-B434-51641AE88E79}"/>
              </a:ext>
            </a:extLst>
          </p:cNvPr>
          <p:cNvSpPr>
            <a:spLocks noGrp="1"/>
          </p:cNvSpPr>
          <p:nvPr>
            <p:ph type="title"/>
          </p:nvPr>
        </p:nvSpPr>
        <p:spPr/>
        <p:txBody>
          <a:bodyPr/>
          <a:lstStyle/>
          <a:p>
            <a:r>
              <a:rPr lang="en-US" dirty="0"/>
              <a:t>Scope of Products</a:t>
            </a:r>
          </a:p>
        </p:txBody>
      </p:sp>
      <p:sp>
        <p:nvSpPr>
          <p:cNvPr id="3" name="Content Placeholder 2">
            <a:extLst>
              <a:ext uri="{FF2B5EF4-FFF2-40B4-BE49-F238E27FC236}">
                <a16:creationId xmlns:a16="http://schemas.microsoft.com/office/drawing/2014/main" id="{39821597-B702-458C-8EB2-369EE120FC71}"/>
              </a:ext>
            </a:extLst>
          </p:cNvPr>
          <p:cNvSpPr>
            <a:spLocks noGrp="1"/>
          </p:cNvSpPr>
          <p:nvPr>
            <p:ph idx="1"/>
          </p:nvPr>
        </p:nvSpPr>
        <p:spPr>
          <a:xfrm>
            <a:off x="883324" y="1481149"/>
            <a:ext cx="7976746" cy="4499693"/>
          </a:xfrm>
        </p:spPr>
        <p:txBody>
          <a:bodyPr/>
          <a:lstStyle/>
          <a:p>
            <a:r>
              <a:rPr lang="en-US" dirty="0"/>
              <a:t>Exclusions:</a:t>
            </a:r>
          </a:p>
          <a:p>
            <a:pPr lvl="1"/>
            <a:r>
              <a:rPr lang="en-US" dirty="0"/>
              <a:t>FIFRA pesticides 	</a:t>
            </a:r>
          </a:p>
          <a:p>
            <a:pPr lvl="1"/>
            <a:r>
              <a:rPr lang="en-US" dirty="0"/>
              <a:t>Prescription drugs </a:t>
            </a:r>
          </a:p>
          <a:p>
            <a:pPr lvl="1"/>
            <a:r>
              <a:rPr lang="en-US" dirty="0"/>
              <a:t>Radioactive chemicals</a:t>
            </a:r>
          </a:p>
          <a:p>
            <a:pPr lvl="1"/>
            <a:r>
              <a:rPr lang="en-US" dirty="0"/>
              <a:t>Natural toxins</a:t>
            </a:r>
          </a:p>
          <a:p>
            <a:pPr lvl="1"/>
            <a:endParaRPr lang="en-US" dirty="0"/>
          </a:p>
          <a:p>
            <a:r>
              <a:rPr lang="en-US" dirty="0"/>
              <a:t>Priority Product Work Plan = menu </a:t>
            </a:r>
          </a:p>
          <a:p>
            <a:pPr marL="0" indent="0">
              <a:buNone/>
            </a:pPr>
            <a:r>
              <a:rPr lang="en-US" dirty="0"/>
              <a:t>    of products </a:t>
            </a:r>
          </a:p>
          <a:p>
            <a:pPr lvl="1"/>
            <a:r>
              <a:rPr lang="en-US" dirty="0"/>
              <a:t>Released every 3 years</a:t>
            </a:r>
          </a:p>
          <a:p>
            <a:pPr marL="0" indent="0">
              <a:buNone/>
            </a:pPr>
            <a:endParaRPr lang="en-US" dirty="0"/>
          </a:p>
        </p:txBody>
      </p:sp>
      <p:pic>
        <p:nvPicPr>
          <p:cNvPr id="5" name="Picture 4" descr="A picture of the 2021-2023 Priority Product Work Plan">
            <a:extLst>
              <a:ext uri="{FF2B5EF4-FFF2-40B4-BE49-F238E27FC236}">
                <a16:creationId xmlns:a16="http://schemas.microsoft.com/office/drawing/2014/main" id="{04C8BB45-1DAD-4E8C-A9FF-32687AE6565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rot="570357">
            <a:off x="7498951" y="1650195"/>
            <a:ext cx="3145898" cy="3914754"/>
          </a:xfrm>
          <a:prstGeom prst="rect">
            <a:avLst/>
          </a:prstGeom>
          <a:ln>
            <a:solidFill>
              <a:schemeClr val="tx1"/>
            </a:solidFill>
          </a:ln>
        </p:spPr>
      </p:pic>
      <p:sp>
        <p:nvSpPr>
          <p:cNvPr id="8" name="TextBox 7">
            <a:extLst>
              <a:ext uri="{FF2B5EF4-FFF2-40B4-BE49-F238E27FC236}">
                <a16:creationId xmlns:a16="http://schemas.microsoft.com/office/drawing/2014/main" id="{3B247BB5-F261-456F-B628-19F6906AB413}"/>
              </a:ext>
            </a:extLst>
          </p:cNvPr>
          <p:cNvSpPr txBox="1"/>
          <p:nvPr/>
        </p:nvSpPr>
        <p:spPr>
          <a:xfrm>
            <a:off x="3101111" y="6274853"/>
            <a:ext cx="73446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Work Plan website: </a:t>
            </a:r>
            <a:r>
              <a:rPr kumimoji="0" lang="en-US" sz="1800" b="0" i="0" u="none" strike="noStrike" kern="1200" cap="none" spc="0" normalizeH="0" baseline="0" noProof="0" dirty="0">
                <a:ln>
                  <a:noFill/>
                </a:ln>
                <a:solidFill>
                  <a:srgbClr val="000000"/>
                </a:solidFill>
                <a:effectLst/>
                <a:uLnTx/>
                <a:uFillTx/>
                <a:latin typeface="Calibri"/>
                <a:ea typeface="+mn-ea"/>
                <a:cs typeface="+mn-cs"/>
                <a:hlinkClick r:id="rId5"/>
              </a:rPr>
              <a:t>https://dtsc.ca.gov/scp/priority-product-work-plan/</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4" name="Slide Number Placeholder 3">
            <a:extLst>
              <a:ext uri="{FF2B5EF4-FFF2-40B4-BE49-F238E27FC236}">
                <a16:creationId xmlns:a16="http://schemas.microsoft.com/office/drawing/2014/main" id="{26F696A8-02F8-44E7-A36F-450DD9AD63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A576E-EF4F-49F8-AAF1-EBA00AB9389A}" type="slidenum">
              <a:rPr kumimoji="0" lang="en-US" sz="11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3203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big with a 2 in it that says &quot;Priority Products&quot;.">
            <a:extLst>
              <a:ext uri="{FF2B5EF4-FFF2-40B4-BE49-F238E27FC236}">
                <a16:creationId xmlns:a16="http://schemas.microsoft.com/office/drawing/2014/main" id="{09B16A45-457D-4C12-9E16-D97FE8A96DD5}"/>
              </a:ext>
            </a:extLst>
          </p:cNvPr>
          <p:cNvPicPr>
            <a:picLocks noChangeAspect="1"/>
          </p:cNvPicPr>
          <p:nvPr/>
        </p:nvPicPr>
        <p:blipFill rotWithShape="1">
          <a:blip r:embed="rId3">
            <a:extLst>
              <a:ext uri="{28A0092B-C50C-407E-A947-70E740481C1C}">
                <a14:useLocalDpi xmlns:a14="http://schemas.microsoft.com/office/drawing/2010/main" val="0"/>
              </a:ext>
            </a:extLst>
          </a:blip>
          <a:srcRect t="27372" b="50311"/>
          <a:stretch/>
        </p:blipFill>
        <p:spPr>
          <a:xfrm>
            <a:off x="10570735" y="91389"/>
            <a:ext cx="1460775" cy="1066801"/>
          </a:xfrm>
          <a:prstGeom prst="rect">
            <a:avLst/>
          </a:prstGeom>
        </p:spPr>
      </p:pic>
      <p:sp>
        <p:nvSpPr>
          <p:cNvPr id="37" name="Title 1">
            <a:extLst>
              <a:ext uri="{FF2B5EF4-FFF2-40B4-BE49-F238E27FC236}">
                <a16:creationId xmlns:a16="http://schemas.microsoft.com/office/drawing/2014/main" id="{A91EC449-0729-4E04-AF05-F1D3D226E66A}"/>
              </a:ext>
            </a:extLst>
          </p:cNvPr>
          <p:cNvSpPr>
            <a:spLocks noGrp="1"/>
          </p:cNvSpPr>
          <p:nvPr>
            <p:ph type="title"/>
          </p:nvPr>
        </p:nvSpPr>
        <p:spPr>
          <a:xfrm>
            <a:off x="609600" y="426423"/>
            <a:ext cx="10972800" cy="646331"/>
          </a:xfrm>
        </p:spPr>
        <p:txBody>
          <a:bodyPr/>
          <a:lstStyle/>
          <a:p>
            <a:r>
              <a:rPr lang="en-US" sz="3600" dirty="0"/>
              <a:t>Priority Product Work Plan</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A576E-EF4F-49F8-AAF1-EBA00AB9389A}"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3" name="Group 2" descr="Kids playing soccer, says &quot;Building products and materials used in construction and renovation&quot;">
            <a:extLst>
              <a:ext uri="{FF2B5EF4-FFF2-40B4-BE49-F238E27FC236}">
                <a16:creationId xmlns:a16="http://schemas.microsoft.com/office/drawing/2014/main" id="{42870237-C933-4A51-9A2E-6A4B2B5D1241}"/>
              </a:ext>
            </a:extLst>
          </p:cNvPr>
          <p:cNvGrpSpPr/>
          <p:nvPr/>
        </p:nvGrpSpPr>
        <p:grpSpPr>
          <a:xfrm>
            <a:off x="743986" y="1272107"/>
            <a:ext cx="3581401" cy="2125027"/>
            <a:chOff x="743986" y="1272107"/>
            <a:chExt cx="3581401" cy="2125027"/>
          </a:xfrm>
        </p:grpSpPr>
        <p:pic>
          <p:nvPicPr>
            <p:cNvPr id="36" name="Picture 35" title="Children playing soccer on artificial turf.">
              <a:extLst>
                <a:ext uri="{FF2B5EF4-FFF2-40B4-BE49-F238E27FC236}">
                  <a16:creationId xmlns:a16="http://schemas.microsoft.com/office/drawing/2014/main" id="{598F9A00-1980-46A4-A727-578080C00334}"/>
                </a:ext>
              </a:extLst>
            </p:cNvPr>
            <p:cNvPicPr/>
            <p:nvPr/>
          </p:nvPicPr>
          <p:blipFill>
            <a:blip r:embed="rId4" cstate="print">
              <a:extLst>
                <a:ext uri="{28A0092B-C50C-407E-A947-70E740481C1C}">
                  <a14:useLocalDpi xmlns:a14="http://schemas.microsoft.com/office/drawing/2010/main" val="0"/>
                </a:ext>
              </a:extLst>
            </a:blip>
            <a:srcRect t="19685"/>
            <a:stretch>
              <a:fillRect/>
            </a:stretch>
          </p:blipFill>
          <p:spPr>
            <a:xfrm>
              <a:off x="743986" y="1272107"/>
              <a:ext cx="3581401" cy="2101955"/>
            </a:xfrm>
            <a:prstGeom prst="rect">
              <a:avLst/>
            </a:prstGeom>
          </p:spPr>
        </p:pic>
        <p:sp>
          <p:nvSpPr>
            <p:cNvPr id="38" name="TextBox 37">
              <a:extLst>
                <a:ext uri="{FF2B5EF4-FFF2-40B4-BE49-F238E27FC236}">
                  <a16:creationId xmlns:a16="http://schemas.microsoft.com/office/drawing/2014/main" id="{B99E6BA9-2C5B-46BD-9AD4-EC8AAE9C169F}"/>
                </a:ext>
              </a:extLst>
            </p:cNvPr>
            <p:cNvSpPr txBox="1"/>
            <p:nvPr/>
          </p:nvSpPr>
          <p:spPr>
            <a:xfrm>
              <a:off x="743986" y="2843136"/>
              <a:ext cx="3450057"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outerShdw blurRad="50800" dist="50800" dir="5400000" algn="ctr" rotWithShape="0">
                      <a:srgbClr val="000000"/>
                    </a:outerShdw>
                  </a:effectLst>
                  <a:uLnTx/>
                  <a:uFillTx/>
                  <a:latin typeface="Calibri"/>
                  <a:ea typeface="+mn-ea"/>
                  <a:cs typeface="+mn-cs"/>
                </a:rPr>
                <a:t>Building Products and Materials Used in Construction and Renovation</a:t>
              </a:r>
            </a:p>
          </p:txBody>
        </p:sp>
      </p:grpSp>
      <p:grpSp>
        <p:nvGrpSpPr>
          <p:cNvPr id="16" name="Group 15" descr="A woman and child, the woman is putting sunscreen on the child's nose."/>
          <p:cNvGrpSpPr/>
          <p:nvPr/>
        </p:nvGrpSpPr>
        <p:grpSpPr>
          <a:xfrm>
            <a:off x="4488960" y="1007037"/>
            <a:ext cx="2995963" cy="3183963"/>
            <a:chOff x="-673862" y="-767265"/>
            <a:chExt cx="3460934" cy="3785205"/>
          </a:xfrm>
        </p:grpSpPr>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62" y="-767265"/>
              <a:ext cx="3460934"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18511" y="1837928"/>
              <a:ext cx="1832851" cy="1180012"/>
            </a:xfrm>
            <a:prstGeom prst="rect">
              <a:avLst/>
            </a:prstGeom>
            <a:noFill/>
            <a:effectLst>
              <a:outerShdw blurRad="50800" dist="50800" dir="5400000" algn="ctr" rotWithShape="0">
                <a:schemeClr val="tx1"/>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Beauty, Personal Care, and Hygiene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34" name="Group 33" descr="A woman cleaning an oven.">
            <a:extLst>
              <a:ext uri="{FF2B5EF4-FFF2-40B4-BE49-F238E27FC236}">
                <a16:creationId xmlns:a16="http://schemas.microsoft.com/office/drawing/2014/main" id="{A2F2550B-3FEB-45F6-916C-2C1247DF90E7}"/>
              </a:ext>
            </a:extLst>
          </p:cNvPr>
          <p:cNvGrpSpPr/>
          <p:nvPr/>
        </p:nvGrpSpPr>
        <p:grpSpPr>
          <a:xfrm>
            <a:off x="7670018" y="1391173"/>
            <a:ext cx="3886200" cy="2291714"/>
            <a:chOff x="8410885" y="1211989"/>
            <a:chExt cx="4175829" cy="1838960"/>
          </a:xfrm>
        </p:grpSpPr>
        <p:pic>
          <p:nvPicPr>
            <p:cNvPr id="33" name="Picture 32" descr="Woman cleaning her oven.">
              <a:extLst>
                <a:ext uri="{FF2B5EF4-FFF2-40B4-BE49-F238E27FC236}">
                  <a16:creationId xmlns:a16="http://schemas.microsoft.com/office/drawing/2014/main" id="{9D4C8600-79F4-439E-BB99-75A7717B95A6}"/>
                </a:ext>
              </a:extLst>
            </p:cNvPr>
            <p:cNvPicPr/>
            <p:nvPr/>
          </p:nvPicPr>
          <p:blipFill>
            <a:blip r:embed="rId6" cstate="print">
              <a:extLst>
                <a:ext uri="{28A0092B-C50C-407E-A947-70E740481C1C}">
                  <a14:useLocalDpi xmlns:a14="http://schemas.microsoft.com/office/drawing/2010/main" val="0"/>
                </a:ext>
              </a:extLst>
            </a:blip>
            <a:srcRect t="6540" b="16100"/>
            <a:stretch>
              <a:fillRect/>
            </a:stretch>
          </p:blipFill>
          <p:spPr>
            <a:xfrm>
              <a:off x="8410885" y="1211989"/>
              <a:ext cx="3660140" cy="1838960"/>
            </a:xfrm>
            <a:prstGeom prst="rect">
              <a:avLst/>
            </a:prstGeom>
          </p:spPr>
        </p:pic>
        <p:sp>
          <p:nvSpPr>
            <p:cNvPr id="31" name="TextBox 30">
              <a:extLst>
                <a:ext uri="{FF2B5EF4-FFF2-40B4-BE49-F238E27FC236}">
                  <a16:creationId xmlns:a16="http://schemas.microsoft.com/office/drawing/2014/main" id="{D610B232-88AC-4BB9-99AC-3B7A54400405}"/>
                </a:ext>
              </a:extLst>
            </p:cNvPr>
            <p:cNvSpPr txBox="1"/>
            <p:nvPr/>
          </p:nvSpPr>
          <p:spPr>
            <a:xfrm>
              <a:off x="10091557" y="1870604"/>
              <a:ext cx="2495157" cy="430887"/>
            </a:xfrm>
            <a:prstGeom prst="rect">
              <a:avLst/>
            </a:prstGeom>
            <a:noFill/>
            <a:effectLst>
              <a:outerShdw blurRad="50800" dist="50800" dir="5400000" algn="ctr" rotWithShape="0">
                <a:schemeClr val="tx1"/>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Cleaning Products</a:t>
              </a:r>
            </a:p>
          </p:txBody>
        </p:sp>
      </p:grpSp>
      <p:grpSp>
        <p:nvGrpSpPr>
          <p:cNvPr id="7" name="Group 6" descr="Takeout container with food, an opened can with green peas falling out.">
            <a:extLst>
              <a:ext uri="{FF2B5EF4-FFF2-40B4-BE49-F238E27FC236}">
                <a16:creationId xmlns:a16="http://schemas.microsoft.com/office/drawing/2014/main" id="{5B09D6DA-1437-43B3-B98C-19FFB51EC2B0}"/>
              </a:ext>
            </a:extLst>
          </p:cNvPr>
          <p:cNvGrpSpPr/>
          <p:nvPr/>
        </p:nvGrpSpPr>
        <p:grpSpPr>
          <a:xfrm>
            <a:off x="832147" y="3593432"/>
            <a:ext cx="3455904" cy="2178580"/>
            <a:chOff x="218581" y="595131"/>
            <a:chExt cx="2925311" cy="1920240"/>
          </a:xfrm>
        </p:grpSpPr>
        <p:pic>
          <p:nvPicPr>
            <p:cNvPr id="5" name="Picture 4">
              <a:extLst>
                <a:ext uri="{FF2B5EF4-FFF2-40B4-BE49-F238E27FC236}">
                  <a16:creationId xmlns:a16="http://schemas.microsoft.com/office/drawing/2014/main" id="{A45E0E4C-D109-4581-A140-B325165CAD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581" y="595131"/>
              <a:ext cx="2925311" cy="1920240"/>
            </a:xfrm>
            <a:prstGeom prst="rect">
              <a:avLst/>
            </a:prstGeom>
          </p:spPr>
        </p:pic>
        <p:sp>
          <p:nvSpPr>
            <p:cNvPr id="27" name="TextBox 26">
              <a:extLst>
                <a:ext uri="{FF2B5EF4-FFF2-40B4-BE49-F238E27FC236}">
                  <a16:creationId xmlns:a16="http://schemas.microsoft.com/office/drawing/2014/main" id="{E2D02E56-42A6-4348-AC34-DF19A4B67231}"/>
                </a:ext>
              </a:extLst>
            </p:cNvPr>
            <p:cNvSpPr txBox="1"/>
            <p:nvPr/>
          </p:nvSpPr>
          <p:spPr>
            <a:xfrm>
              <a:off x="2070361" y="1894374"/>
              <a:ext cx="869440" cy="517065"/>
            </a:xfrm>
            <a:prstGeom prst="rect">
              <a:avLst/>
            </a:prstGeom>
            <a:noFill/>
            <a:effectLst>
              <a:outerShdw blurRad="50800" dist="50800" dir="5400000" algn="ctr" rotWithShape="0">
                <a:schemeClr val="tx1"/>
              </a:outerShdw>
            </a:effectLst>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Food Packaging</a:t>
              </a:r>
              <a:endParaRPr kumimoji="0" lang="en-US" sz="15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4" name="Group 23" descr="Two children in car seats in a car.">
            <a:extLst>
              <a:ext uri="{FF2B5EF4-FFF2-40B4-BE49-F238E27FC236}">
                <a16:creationId xmlns:a16="http://schemas.microsoft.com/office/drawing/2014/main" id="{E44D0ADA-A424-4077-AB05-2595F2469612}"/>
              </a:ext>
            </a:extLst>
          </p:cNvPr>
          <p:cNvGrpSpPr/>
          <p:nvPr/>
        </p:nvGrpSpPr>
        <p:grpSpPr>
          <a:xfrm>
            <a:off x="4370304" y="4096410"/>
            <a:ext cx="3312306" cy="1957191"/>
            <a:chOff x="4508116" y="2534364"/>
            <a:chExt cx="3772438" cy="1881505"/>
          </a:xfrm>
        </p:grpSpPr>
        <p:pic>
          <p:nvPicPr>
            <p:cNvPr id="28" name="Picture 27" title="Children in car seats with baby teething on toy.">
              <a:extLst>
                <a:ext uri="{FF2B5EF4-FFF2-40B4-BE49-F238E27FC236}">
                  <a16:creationId xmlns:a16="http://schemas.microsoft.com/office/drawing/2014/main" id="{82288DBE-13C3-4E72-876F-A55FA5149BD5}"/>
                </a:ext>
              </a:extLst>
            </p:cNvPr>
            <p:cNvPicPr/>
            <p:nvPr/>
          </p:nvPicPr>
          <p:blipFill>
            <a:blip r:embed="rId8" cstate="print">
              <a:extLst>
                <a:ext uri="{28A0092B-C50C-407E-A947-70E740481C1C}">
                  <a14:useLocalDpi xmlns:a14="http://schemas.microsoft.com/office/drawing/2010/main" val="0"/>
                </a:ext>
              </a:extLst>
            </a:blip>
            <a:srcRect t="17647" b="5392"/>
            <a:stretch>
              <a:fillRect/>
            </a:stretch>
          </p:blipFill>
          <p:spPr>
            <a:xfrm>
              <a:off x="4508116" y="2534364"/>
              <a:ext cx="3667125" cy="1881505"/>
            </a:xfrm>
            <a:prstGeom prst="rect">
              <a:avLst/>
            </a:prstGeom>
          </p:spPr>
        </p:pic>
        <p:sp>
          <p:nvSpPr>
            <p:cNvPr id="18" name="TextBox 17">
              <a:extLst>
                <a:ext uri="{FF2B5EF4-FFF2-40B4-BE49-F238E27FC236}">
                  <a16:creationId xmlns:a16="http://schemas.microsoft.com/office/drawing/2014/main" id="{5AD9A888-AEEB-4ACD-BD82-CA401183DA7F}"/>
                </a:ext>
              </a:extLst>
            </p:cNvPr>
            <p:cNvSpPr txBox="1"/>
            <p:nvPr/>
          </p:nvSpPr>
          <p:spPr>
            <a:xfrm>
              <a:off x="6235345" y="2774692"/>
              <a:ext cx="2045209" cy="738664"/>
            </a:xfrm>
            <a:prstGeom prst="rect">
              <a:avLst/>
            </a:prstGeom>
            <a:noFill/>
            <a:effectLst>
              <a:outerShdw blurRad="50800" dist="50800" dir="5400000" algn="ctr" rotWithShape="0">
                <a:schemeClr val="tx1"/>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Children’s Products</a:t>
              </a:r>
            </a:p>
          </p:txBody>
        </p:sp>
      </p:grpSp>
      <p:grpSp>
        <p:nvGrpSpPr>
          <p:cNvPr id="21" name="Group 20" descr="A tire on a car driving on a wet road.">
            <a:extLst>
              <a:ext uri="{FF2B5EF4-FFF2-40B4-BE49-F238E27FC236}">
                <a16:creationId xmlns:a16="http://schemas.microsoft.com/office/drawing/2014/main" id="{B2E55A9D-CA25-41A2-8C3C-6BC1BD86C373}"/>
              </a:ext>
            </a:extLst>
          </p:cNvPr>
          <p:cNvGrpSpPr/>
          <p:nvPr/>
        </p:nvGrpSpPr>
        <p:grpSpPr>
          <a:xfrm>
            <a:off x="7656159" y="3814147"/>
            <a:ext cx="4060083" cy="2166442"/>
            <a:chOff x="4267200" y="2401252"/>
            <a:chExt cx="4381307" cy="2055495"/>
          </a:xfrm>
        </p:grpSpPr>
        <p:pic>
          <p:nvPicPr>
            <p:cNvPr id="29" name="Picture 28" title="Tire rolling on wet roadway.">
              <a:extLst>
                <a:ext uri="{FF2B5EF4-FFF2-40B4-BE49-F238E27FC236}">
                  <a16:creationId xmlns:a16="http://schemas.microsoft.com/office/drawing/2014/main" id="{D59005F3-2F97-45C7-AA63-8B4D5C3B554D}"/>
                </a:ext>
              </a:extLst>
            </p:cNvPr>
            <p:cNvPicPr/>
            <p:nvPr/>
          </p:nvPicPr>
          <p:blipFill>
            <a:blip r:embed="rId9" cstate="print">
              <a:extLst>
                <a:ext uri="{28A0092B-C50C-407E-A947-70E740481C1C}">
                  <a14:useLocalDpi xmlns:a14="http://schemas.microsoft.com/office/drawing/2010/main" val="0"/>
                </a:ext>
              </a:extLst>
            </a:blip>
            <a:srcRect t="11274" b="4411"/>
            <a:stretch>
              <a:fillRect/>
            </a:stretch>
          </p:blipFill>
          <p:spPr>
            <a:xfrm>
              <a:off x="4267200" y="2401252"/>
              <a:ext cx="3657600" cy="2055495"/>
            </a:xfrm>
            <a:prstGeom prst="rect">
              <a:avLst/>
            </a:prstGeom>
          </p:spPr>
        </p:pic>
        <p:sp>
          <p:nvSpPr>
            <p:cNvPr id="19" name="TextBox 18">
              <a:extLst>
                <a:ext uri="{FF2B5EF4-FFF2-40B4-BE49-F238E27FC236}">
                  <a16:creationId xmlns:a16="http://schemas.microsoft.com/office/drawing/2014/main" id="{037AB868-ACF0-4596-8711-13E5E8527B60}"/>
                </a:ext>
              </a:extLst>
            </p:cNvPr>
            <p:cNvSpPr txBox="1"/>
            <p:nvPr/>
          </p:nvSpPr>
          <p:spPr>
            <a:xfrm>
              <a:off x="5996816" y="3827965"/>
              <a:ext cx="2651691" cy="430887"/>
            </a:xfrm>
            <a:prstGeom prst="rect">
              <a:avLst/>
            </a:prstGeom>
            <a:noFill/>
            <a:effectLst>
              <a:outerShdw blurRad="50800" dist="50800" dir="5400000" algn="ctr" rotWithShape="0">
                <a:schemeClr val="tx1"/>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Motor Vehicle Tires</a:t>
              </a:r>
            </a:p>
          </p:txBody>
        </p:sp>
      </p:grpSp>
      <p:sp>
        <p:nvSpPr>
          <p:cNvPr id="2" name="Rectangle 1">
            <a:extLst>
              <a:ext uri="{FF2B5EF4-FFF2-40B4-BE49-F238E27FC236}">
                <a16:creationId xmlns:a16="http://schemas.microsoft.com/office/drawing/2014/main" id="{9FEA8B8E-B0EE-4D61-9D1A-AB22EF696524}"/>
              </a:ext>
              <a:ext uri="{C183D7F6-B498-43B3-948B-1728B52AA6E4}">
                <adec:decorative xmlns:adec="http://schemas.microsoft.com/office/drawing/2017/decorative" val="1"/>
              </a:ext>
            </a:extLst>
          </p:cNvPr>
          <p:cNvSpPr/>
          <p:nvPr/>
        </p:nvSpPr>
        <p:spPr>
          <a:xfrm>
            <a:off x="609600" y="1007037"/>
            <a:ext cx="10680345" cy="5116926"/>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descr="A tire on a car driving on a wet road, outlined in orange.">
            <a:extLst>
              <a:ext uri="{FF2B5EF4-FFF2-40B4-BE49-F238E27FC236}">
                <a16:creationId xmlns:a16="http://schemas.microsoft.com/office/drawing/2014/main" id="{EC6602FF-D4B0-4C83-A6D4-F3EA9258B44C}"/>
              </a:ext>
            </a:extLst>
          </p:cNvPr>
          <p:cNvGrpSpPr/>
          <p:nvPr/>
        </p:nvGrpSpPr>
        <p:grpSpPr>
          <a:xfrm>
            <a:off x="3557641" y="2110197"/>
            <a:ext cx="5763689" cy="3193618"/>
            <a:chOff x="4267200" y="2401252"/>
            <a:chExt cx="4381307" cy="2055495"/>
          </a:xfrm>
        </p:grpSpPr>
        <p:pic>
          <p:nvPicPr>
            <p:cNvPr id="26" name="Picture 25" title="Tire rolling on wet roadway.">
              <a:extLst>
                <a:ext uri="{FF2B5EF4-FFF2-40B4-BE49-F238E27FC236}">
                  <a16:creationId xmlns:a16="http://schemas.microsoft.com/office/drawing/2014/main" id="{4118427B-D607-44BC-B076-B1C47681E9D8}"/>
                </a:ext>
              </a:extLst>
            </p:cNvPr>
            <p:cNvPicPr/>
            <p:nvPr/>
          </p:nvPicPr>
          <p:blipFill>
            <a:blip r:embed="rId9" cstate="print">
              <a:extLst>
                <a:ext uri="{28A0092B-C50C-407E-A947-70E740481C1C}">
                  <a14:useLocalDpi xmlns:a14="http://schemas.microsoft.com/office/drawing/2010/main" val="0"/>
                </a:ext>
              </a:extLst>
            </a:blip>
            <a:srcRect t="11274" b="4411"/>
            <a:stretch>
              <a:fillRect/>
            </a:stretch>
          </p:blipFill>
          <p:spPr>
            <a:xfrm>
              <a:off x="4267200" y="2401252"/>
              <a:ext cx="3657600" cy="2055495"/>
            </a:xfrm>
            <a:prstGeom prst="rect">
              <a:avLst/>
            </a:prstGeom>
            <a:solidFill>
              <a:srgbClr val="FFFFFF">
                <a:shade val="85000"/>
              </a:srgbClr>
            </a:solidFill>
            <a:ln w="190500" cap="rnd">
              <a:solidFill>
                <a:schemeClr val="accent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0" name="TextBox 29">
              <a:extLst>
                <a:ext uri="{FF2B5EF4-FFF2-40B4-BE49-F238E27FC236}">
                  <a16:creationId xmlns:a16="http://schemas.microsoft.com/office/drawing/2014/main" id="{23022915-76BE-4175-8180-5897AC6AF99D}"/>
                </a:ext>
              </a:extLst>
            </p:cNvPr>
            <p:cNvSpPr txBox="1"/>
            <p:nvPr/>
          </p:nvSpPr>
          <p:spPr>
            <a:xfrm>
              <a:off x="5996816" y="3827965"/>
              <a:ext cx="2651691" cy="430887"/>
            </a:xfrm>
            <a:prstGeom prst="rect">
              <a:avLst/>
            </a:prstGeom>
            <a:noFill/>
            <a:ln>
              <a:noFill/>
            </a:ln>
            <a:effectLst>
              <a:outerShdw blurRad="50800" dist="50800" dir="5400000" algn="ctr" rotWithShape="0">
                <a:schemeClr val="tx1"/>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Motor Vehicle Tires</a:t>
              </a:r>
            </a:p>
          </p:txBody>
        </p:sp>
      </p:grpSp>
    </p:spTree>
    <p:extLst>
      <p:ext uri="{BB962C8B-B14F-4D97-AF65-F5344CB8AC3E}">
        <p14:creationId xmlns:p14="http://schemas.microsoft.com/office/powerpoint/2010/main" val="27248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ox indicating Step 2: Priority Products">
            <a:extLst>
              <a:ext uri="{FF2B5EF4-FFF2-40B4-BE49-F238E27FC236}">
                <a16:creationId xmlns:a16="http://schemas.microsoft.com/office/drawing/2014/main" id="{226C9D8A-828F-40AA-A2E0-CEFB628C2D08}"/>
              </a:ext>
            </a:extLst>
          </p:cNvPr>
          <p:cNvPicPr>
            <a:picLocks noChangeAspect="1"/>
          </p:cNvPicPr>
          <p:nvPr/>
        </p:nvPicPr>
        <p:blipFill rotWithShape="1">
          <a:blip r:embed="rId3">
            <a:extLst>
              <a:ext uri="{28A0092B-C50C-407E-A947-70E740481C1C}">
                <a14:useLocalDpi xmlns:a14="http://schemas.microsoft.com/office/drawing/2010/main" val="0"/>
              </a:ext>
            </a:extLst>
          </a:blip>
          <a:srcRect t="27372" b="50311"/>
          <a:stretch/>
        </p:blipFill>
        <p:spPr>
          <a:xfrm>
            <a:off x="10655135" y="105156"/>
            <a:ext cx="1460775" cy="1066801"/>
          </a:xfrm>
          <a:prstGeom prst="rect">
            <a:avLst/>
          </a:prstGeom>
        </p:spPr>
      </p:pic>
      <p:sp>
        <p:nvSpPr>
          <p:cNvPr id="2" name="Title 1">
            <a:extLst>
              <a:ext uri="{FF2B5EF4-FFF2-40B4-BE49-F238E27FC236}">
                <a16:creationId xmlns:a16="http://schemas.microsoft.com/office/drawing/2014/main" id="{2DC61541-7CA9-4A84-B434-51641AE88E79}"/>
              </a:ext>
            </a:extLst>
          </p:cNvPr>
          <p:cNvSpPr>
            <a:spLocks noGrp="1"/>
          </p:cNvSpPr>
          <p:nvPr>
            <p:ph type="title"/>
          </p:nvPr>
        </p:nvSpPr>
        <p:spPr/>
        <p:txBody>
          <a:bodyPr/>
          <a:lstStyle/>
          <a:p>
            <a:r>
              <a:rPr lang="en-US" dirty="0"/>
              <a:t>Priority Product Prioritization Process</a:t>
            </a:r>
          </a:p>
        </p:txBody>
      </p:sp>
      <p:sp>
        <p:nvSpPr>
          <p:cNvPr id="3" name="Content Placeholder 2">
            <a:extLst>
              <a:ext uri="{FF2B5EF4-FFF2-40B4-BE49-F238E27FC236}">
                <a16:creationId xmlns:a16="http://schemas.microsoft.com/office/drawing/2014/main" id="{39821597-B702-458C-8EB2-369EE120FC71}"/>
              </a:ext>
            </a:extLst>
          </p:cNvPr>
          <p:cNvSpPr>
            <a:spLocks noGrp="1"/>
          </p:cNvSpPr>
          <p:nvPr>
            <p:ph idx="1"/>
          </p:nvPr>
        </p:nvSpPr>
        <p:spPr>
          <a:xfrm>
            <a:off x="609600" y="1295401"/>
            <a:ext cx="10972800" cy="4150880"/>
          </a:xfrm>
        </p:spPr>
        <p:txBody>
          <a:bodyPr/>
          <a:lstStyle/>
          <a:p>
            <a:r>
              <a:rPr lang="en-US" sz="3200" dirty="0"/>
              <a:t>Evaluate chemicals in the context of products. </a:t>
            </a:r>
          </a:p>
          <a:p>
            <a:endParaRPr lang="en-US" sz="3200" dirty="0"/>
          </a:p>
          <a:p>
            <a:r>
              <a:rPr lang="en-US" sz="3200" dirty="0"/>
              <a:t>Consider the potential for:</a:t>
            </a:r>
          </a:p>
          <a:p>
            <a:pPr lvl="1"/>
            <a:r>
              <a:rPr lang="en-US" sz="2800" dirty="0"/>
              <a:t>Exposure to the chemical from the product</a:t>
            </a:r>
          </a:p>
          <a:p>
            <a:pPr lvl="1"/>
            <a:r>
              <a:rPr lang="en-US" sz="2800" dirty="0"/>
              <a:t>Significant or widespread harm from that exposure</a:t>
            </a:r>
          </a:p>
          <a:p>
            <a:pPr lvl="1"/>
            <a:endParaRPr lang="en-US" sz="2800" dirty="0"/>
          </a:p>
          <a:p>
            <a:r>
              <a:rPr lang="en-US" sz="3200" dirty="0"/>
              <a:t>Narrative standard</a:t>
            </a:r>
          </a:p>
          <a:p>
            <a:endParaRPr lang="en-US" sz="3200" dirty="0"/>
          </a:p>
        </p:txBody>
      </p:sp>
      <p:sp>
        <p:nvSpPr>
          <p:cNvPr id="4" name="Slide Number Placeholder 3">
            <a:extLst>
              <a:ext uri="{FF2B5EF4-FFF2-40B4-BE49-F238E27FC236}">
                <a16:creationId xmlns:a16="http://schemas.microsoft.com/office/drawing/2014/main" id="{B306A73C-DD6B-4026-AA54-BB89E1ECDA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A576E-EF4F-49F8-AAF1-EBA00AB9389A}" type="slidenum">
              <a:rPr kumimoji="0" lang="en-US" sz="11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3B247BB5-F261-456F-B628-19F6906AB413}"/>
              </a:ext>
            </a:extLst>
          </p:cNvPr>
          <p:cNvSpPr txBox="1"/>
          <p:nvPr/>
        </p:nvSpPr>
        <p:spPr>
          <a:xfrm>
            <a:off x="3101111" y="6274853"/>
            <a:ext cx="73446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Work Plan website: </a:t>
            </a:r>
            <a:r>
              <a:rPr kumimoji="0" lang="en-US" sz="1800" b="0" i="0" u="none" strike="noStrike" kern="1200" cap="none" spc="0" normalizeH="0" baseline="0" noProof="0" dirty="0">
                <a:ln>
                  <a:noFill/>
                </a:ln>
                <a:solidFill>
                  <a:srgbClr val="000000"/>
                </a:solidFill>
                <a:effectLst/>
                <a:uLnTx/>
                <a:uFillTx/>
                <a:latin typeface="Calibri"/>
                <a:ea typeface="+mn-ea"/>
                <a:cs typeface="+mn-cs"/>
                <a:hlinkClick r:id="rId4"/>
              </a:rPr>
              <a:t>https://dtsc.ca.gov/scp/priority-product-work-plan/</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p:txBody>
      </p:sp>
    </p:spTree>
    <p:extLst>
      <p:ext uri="{BB962C8B-B14F-4D97-AF65-F5344CB8AC3E}">
        <p14:creationId xmlns:p14="http://schemas.microsoft.com/office/powerpoint/2010/main" val="33489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709C041-E910-439E-A10D-94A725F86BBE}"/>
              </a:ext>
            </a:extLst>
          </p:cNvPr>
          <p:cNvSpPr>
            <a:spLocks noGrp="1"/>
          </p:cNvSpPr>
          <p:nvPr>
            <p:ph type="title"/>
          </p:nvPr>
        </p:nvSpPr>
        <p:spPr/>
        <p:txBody>
          <a:bodyPr/>
          <a:lstStyle/>
          <a:p>
            <a:r>
              <a:rPr lang="en-US" dirty="0"/>
              <a:t>The Product-Chemical Prioritization Process – 6PPD</a:t>
            </a:r>
          </a:p>
        </p:txBody>
      </p:sp>
      <p:graphicFrame>
        <p:nvGraphicFramePr>
          <p:cNvPr id="6" name="Diagram 5" descr="A diagram of the SCP Product-Chemical Prioritization Process. ">
            <a:extLst>
              <a:ext uri="{FF2B5EF4-FFF2-40B4-BE49-F238E27FC236}">
                <a16:creationId xmlns:a16="http://schemas.microsoft.com/office/drawing/2014/main" id="{81C79058-CD90-40EF-B346-16F9F748A19B}"/>
              </a:ext>
            </a:extLst>
          </p:cNvPr>
          <p:cNvGraphicFramePr/>
          <p:nvPr>
            <p:extLst>
              <p:ext uri="{D42A27DB-BD31-4B8C-83A1-F6EECF244321}">
                <p14:modId xmlns:p14="http://schemas.microsoft.com/office/powerpoint/2010/main" val="3569750129"/>
              </p:ext>
            </p:extLst>
          </p:nvPr>
        </p:nvGraphicFramePr>
        <p:xfrm>
          <a:off x="1979610" y="1103043"/>
          <a:ext cx="8521700" cy="4789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ultiplication Sign 4" descr="An &quot;x&quot; over the &quot;screening and public engagement box.">
            <a:extLst>
              <a:ext uri="{FF2B5EF4-FFF2-40B4-BE49-F238E27FC236}">
                <a16:creationId xmlns:a16="http://schemas.microsoft.com/office/drawing/2014/main" id="{31E2DC97-CE8A-44C1-8239-81439B3FED6F}"/>
              </a:ext>
            </a:extLst>
          </p:cNvPr>
          <p:cNvSpPr/>
          <p:nvPr/>
        </p:nvSpPr>
        <p:spPr>
          <a:xfrm>
            <a:off x="1979610" y="1496763"/>
            <a:ext cx="2438400" cy="1905000"/>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An orange circle between the &quot;Refine profile/ESPR&quot; and &quot;Initiate Rulemaking&quot; boxes.">
            <a:extLst>
              <a:ext uri="{FF2B5EF4-FFF2-40B4-BE49-F238E27FC236}">
                <a16:creationId xmlns:a16="http://schemas.microsoft.com/office/drawing/2014/main" id="{0C3E1A8D-D84F-4FB3-9379-56560C6B49A6}"/>
              </a:ext>
            </a:extLst>
          </p:cNvPr>
          <p:cNvSpPr/>
          <p:nvPr/>
        </p:nvSpPr>
        <p:spPr>
          <a:xfrm>
            <a:off x="6781800" y="3661148"/>
            <a:ext cx="2257886" cy="173047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F2D55E7-51AA-45F4-B215-649B3B6BC8D7}"/>
              </a:ext>
            </a:extLst>
          </p:cNvPr>
          <p:cNvSpPr>
            <a:spLocks noGrp="1"/>
          </p:cNvSpPr>
          <p:nvPr>
            <p:ph type="sldNum" sz="quarter" idx="12"/>
          </p:nvPr>
        </p:nvSpPr>
        <p:spPr>
          <a:xfrm>
            <a:off x="10668000" y="5736726"/>
            <a:ext cx="914400" cy="274324"/>
          </a:xfrm>
        </p:spPr>
        <p:txBody>
          <a:bodyPr/>
          <a:lstStyle/>
          <a:p>
            <a:fld id="{1BD32212-E805-4D23-8AB2-4C8FED635B05}" type="slidenum">
              <a:rPr lang="en-US" smtClean="0"/>
              <a:t>8</a:t>
            </a:fld>
            <a:endParaRPr lang="en-US"/>
          </a:p>
        </p:txBody>
      </p:sp>
    </p:spTree>
    <p:extLst>
      <p:ext uri="{BB962C8B-B14F-4D97-AF65-F5344CB8AC3E}">
        <p14:creationId xmlns:p14="http://schemas.microsoft.com/office/powerpoint/2010/main" val="92043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D69B-1161-4C47-BD07-0F2081114DEF}"/>
              </a:ext>
            </a:extLst>
          </p:cNvPr>
          <p:cNvSpPr>
            <a:spLocks noGrp="1"/>
          </p:cNvSpPr>
          <p:nvPr>
            <p:ph type="title"/>
          </p:nvPr>
        </p:nvSpPr>
        <p:spPr/>
        <p:txBody>
          <a:bodyPr/>
          <a:lstStyle/>
          <a:p>
            <a:r>
              <a:rPr lang="en-US" dirty="0"/>
              <a:t>Making the Case for motor vehicle tires containing 6PPD</a:t>
            </a:r>
          </a:p>
        </p:txBody>
      </p:sp>
      <p:sp>
        <p:nvSpPr>
          <p:cNvPr id="3" name="Text Placeholder 2">
            <a:extLst>
              <a:ext uri="{FF2B5EF4-FFF2-40B4-BE49-F238E27FC236}">
                <a16:creationId xmlns:a16="http://schemas.microsoft.com/office/drawing/2014/main" id="{75BB0FB7-2ED7-4249-8B4F-EA7783A8A7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4474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P Master_New_Light">
  <a:themeElements>
    <a:clrScheme name="Safer Consumer Products">
      <a:dk1>
        <a:srgbClr val="000000"/>
      </a:dk1>
      <a:lt1>
        <a:sysClr val="window" lastClr="FFFFFF"/>
      </a:lt1>
      <a:dk2>
        <a:srgbClr val="1F497D"/>
      </a:dk2>
      <a:lt2>
        <a:srgbClr val="EEECE1"/>
      </a:lt2>
      <a:accent1>
        <a:srgbClr val="00AED3"/>
      </a:accent1>
      <a:accent2>
        <a:srgbClr val="7F3F98"/>
      </a:accent2>
      <a:accent3>
        <a:srgbClr val="8EC640"/>
      </a:accent3>
      <a:accent4>
        <a:srgbClr val="F89838"/>
      </a:accent4>
      <a:accent5>
        <a:srgbClr val="009AB4"/>
      </a:accent5>
      <a:accent6>
        <a:srgbClr val="69567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P Overview for RMP" id="{0110BE7B-4B62-41BC-A642-E5B990D9C43A}" vid="{D88C2AAF-469A-4B3B-85AC-91EC23256D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ctive_x003f_ xmlns="3f69822b-202d-4e6a-93c6-9e64860e226b" xsi:nil="true"/>
    <spwpMeetingDate xmlns="951eea36-bca6-43ff-83a4-251bab304912" xsi:nil="true"/>
    <n95dc6d3424843c3b9a6c696bcafda28 xmlns="951eea36-bca6-43ff-83a4-251bab304912">
      <Terms xmlns="http://schemas.microsoft.com/office/infopath/2007/PartnerControls"/>
    </n95dc6d3424843c3b9a6c696bcafda28>
    <IconOverlay xmlns="http://schemas.microsoft.com/sharepoint/v4" xsi:nil="true"/>
    <p5fc12b840964f8493d7d28f52a92bdb xmlns="951eea36-bca6-43ff-83a4-251bab304912">
      <Terms xmlns="http://schemas.microsoft.com/office/infopath/2007/PartnerControls"/>
    </p5fc12b840964f8493d7d28f52a92bdb>
    <Comments xmlns="3f69822b-202d-4e6a-93c6-9e64860e226b" xsi:nil="true"/>
    <cde2c4706f2b45dab614619ab9c5aa89 xmlns="3f69822b-202d-4e6a-93c6-9e64860e226b" xsi:nil="true"/>
    <p7620dd081504e6b8c3f5f3c207321c9 xmlns="951eea36-bca6-43ff-83a4-251bab304912">
      <Terms xmlns="http://schemas.microsoft.com/office/infopath/2007/PartnerControls">
        <TermInfo xmlns="http://schemas.microsoft.com/office/infopath/2007/PartnerControls">
          <TermName xmlns="http://schemas.microsoft.com/office/infopath/2007/PartnerControls">6PPD</TermName>
          <TermId xmlns="http://schemas.microsoft.com/office/infopath/2007/PartnerControls">c51b9874-47af-483d-83fc-1bd2b39addc7</TermId>
        </TermInfo>
      </Terms>
    </p7620dd081504e6b8c3f5f3c207321c9>
    <p6bc141d590e4da3a79bae94957c1c63 xmlns="951eea36-bca6-43ff-83a4-251bab304912">
      <Terms xmlns="http://schemas.microsoft.com/office/infopath/2007/PartnerControls"/>
    </p6bc141d590e4da3a79bae94957c1c63>
    <l941fe8a6b854fd380418a8d48c09166 xmlns="951eea36-bca6-43ff-83a4-251bab304912">
      <Terms xmlns="http://schemas.microsoft.com/office/infopath/2007/PartnerControls">
        <TermInfo xmlns="http://schemas.microsoft.com/office/infopath/2007/PartnerControls">
          <TermName xmlns="http://schemas.microsoft.com/office/infopath/2007/PartnerControls">Tires</TermName>
          <TermId xmlns="http://schemas.microsoft.com/office/infopath/2007/PartnerControls">0c01c566-1931-4c56-82b2-02a82ceb2e2c</TermId>
        </TermInfo>
      </Terms>
    </l941fe8a6b854fd380418a8d48c09166>
    <e36374eeb35d4cd59ae0a22a8747ccc5 xmlns="3f69822b-202d-4e6a-93c6-9e64860e226b">
      <Terms xmlns="http://schemas.microsoft.com/office/infopath/2007/PartnerControls"/>
    </e36374eeb35d4cd59ae0a22a8747ccc5>
    <TaxCatchAll xmlns="10e77995-aaaa-40a7-aa9a-fcdf02166b96">
      <Value>266</Value>
      <Value>330</Value>
    </TaxCatchAll>
    <FolderPath xmlns="3f69822b-202d-4e6a-93c6-9e64860e226b" xsi:nil="true"/>
    <TaxKeywordTaxHTField xmlns="951eea36-bca6-43ff-83a4-251bab304912">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CPET Document" ma:contentTypeID="0x01010082556B31CF20A1428DBDE6741CAEEC30" ma:contentTypeVersion="140" ma:contentTypeDescription="Create a new document." ma:contentTypeScope="" ma:versionID="fe63453afc66e7afab6423f6469e441e">
  <xsd:schema xmlns:xsd="http://www.w3.org/2001/XMLSchema" xmlns:xs="http://www.w3.org/2001/XMLSchema" xmlns:p="http://schemas.microsoft.com/office/2006/metadata/properties" xmlns:ns1="3f69822b-202d-4e6a-93c6-9e64860e226b" xmlns:ns2="951eea36-bca6-43ff-83a4-251bab304912" xmlns:ns4="10e77995-aaaa-40a7-aa9a-fcdf02166b96" xmlns:ns5="http://schemas.microsoft.com/sharepoint/v4" targetNamespace="http://schemas.microsoft.com/office/2006/metadata/properties" ma:root="true" ma:fieldsID="32ac5472694f5a8813060b3679fcb851" ns1:_="" ns2:_="" ns4:_="" ns5:_="">
    <xsd:import namespace="3f69822b-202d-4e6a-93c6-9e64860e226b"/>
    <xsd:import namespace="951eea36-bca6-43ff-83a4-251bab304912"/>
    <xsd:import namespace="10e77995-aaaa-40a7-aa9a-fcdf02166b96"/>
    <xsd:import namespace="http://schemas.microsoft.com/sharepoint/v4"/>
    <xsd:element name="properties">
      <xsd:complexType>
        <xsd:sequence>
          <xsd:element name="documentManagement">
            <xsd:complexType>
              <xsd:all>
                <xsd:element ref="ns2:spwpMeetingDate" minOccurs="0"/>
                <xsd:element ref="ns1:Active_x003f_" minOccurs="0"/>
                <xsd:element ref="ns1:Comments" minOccurs="0"/>
                <xsd:element ref="ns2:p7620dd081504e6b8c3f5f3c207321c9" minOccurs="0"/>
                <xsd:element ref="ns2:l941fe8a6b854fd380418a8d48c09166" minOccurs="0"/>
                <xsd:element ref="ns2:SharedWithDetails" minOccurs="0"/>
                <xsd:element ref="ns2:n95dc6d3424843c3b9a6c696bcafda28" minOccurs="0"/>
                <xsd:element ref="ns2:p5fc12b840964f8493d7d28f52a92bdb" minOccurs="0"/>
                <xsd:element ref="ns4:TaxCatchAll" minOccurs="0"/>
                <xsd:element ref="ns2:p6bc141d590e4da3a79bae94957c1c63" minOccurs="0"/>
                <xsd:element ref="ns1:e36374eeb35d4cd59ae0a22a8747ccc5" minOccurs="0"/>
                <xsd:element ref="ns2:SharedWithUsers" minOccurs="0"/>
                <xsd:element ref="ns1:cde2c4706f2b45dab614619ab9c5aa89" minOccurs="0"/>
                <xsd:element ref="ns5:IconOverlay" minOccurs="0"/>
                <xsd:element ref="ns1:MediaServiceDateTaken" minOccurs="0"/>
                <xsd:element ref="ns1:MediaLengthInSeconds" minOccurs="0"/>
                <xsd:element ref="ns1:FolderPath"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9822b-202d-4e6a-93c6-9e64860e226b" elementFormDefault="qualified">
    <xsd:import namespace="http://schemas.microsoft.com/office/2006/documentManagement/types"/>
    <xsd:import namespace="http://schemas.microsoft.com/office/infopath/2007/PartnerControls"/>
    <xsd:element name="Active_x003f_" ma:index="6" nillable="true" ma:displayName="Active?" ma:format="RadioButtons" ma:internalName="Active_x003f_">
      <xsd:simpleType>
        <xsd:restriction base="dms:Choice">
          <xsd:enumeration value="Yes"/>
          <xsd:enumeration value="No"/>
        </xsd:restriction>
      </xsd:simpleType>
    </xsd:element>
    <xsd:element name="Comments" ma:index="7" nillable="true" ma:displayName="Comments" ma:format="Dropdown" ma:internalName="Comments" ma:readOnly="false">
      <xsd:simpleType>
        <xsd:restriction base="dms:Note">
          <xsd:maxLength value="255"/>
        </xsd:restriction>
      </xsd:simpleType>
    </xsd:element>
    <xsd:element name="e36374eeb35d4cd59ae0a22a8747ccc5" ma:index="23" nillable="true" ma:taxonomy="true" ma:internalName="e36374eeb35d4cd59ae0a22a8747ccc5" ma:taxonomyFieldName="CPET_x0020_Doc_x0020_Type" ma:displayName="CPET Doc Type" ma:indexed="true" ma:default="" ma:fieldId="{e36374ee-b35d-4cd5-9ae0-a22a8747ccc5}" ma:sspId="1e3d5189-23bb-48fe-a563-2dfe2ad8e738" ma:termSetId="209ce9f9-2a44-47c9-9122-d6688fe671ca" ma:anchorId="00000000-0000-0000-0000-000000000000" ma:open="true" ma:isKeyword="false">
      <xsd:complexType>
        <xsd:sequence>
          <xsd:element ref="pc:Terms" minOccurs="0" maxOccurs="1"/>
        </xsd:sequence>
      </xsd:complexType>
    </xsd:element>
    <xsd:element name="cde2c4706f2b45dab614619ab9c5aa89" ma:index="25" nillable="true" ma:displayName="Tool/Template Type_0" ma:hidden="true" ma:internalName="cde2c4706f2b45dab614619ab9c5aa89" ma:readOnly="fals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LengthInSeconds" ma:index="29" nillable="true" ma:displayName="Length (seconds)" ma:internalName="MediaLengthInSeconds" ma:readOnly="true">
      <xsd:simpleType>
        <xsd:restriction base="dms:Unknown"/>
      </xsd:simpleType>
    </xsd:element>
    <xsd:element name="FolderPath" ma:index="30" nillable="true" ma:displayName="Folder Path" ma:format="Dropdown" ma:internalName="Folder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1eea36-bca6-43ff-83a4-251bab304912" elementFormDefault="qualified">
    <xsd:import namespace="http://schemas.microsoft.com/office/2006/documentManagement/types"/>
    <xsd:import namespace="http://schemas.microsoft.com/office/infopath/2007/PartnerControls"/>
    <xsd:element name="spwpMeetingDate" ma:index="5" nillable="true" ma:displayName="Date" ma:format="DateOnly" ma:indexed="true" ma:internalName="spwpMeetingDate" ma:readOnly="false">
      <xsd:simpleType>
        <xsd:restriction base="dms:DateTime"/>
      </xsd:simpleType>
    </xsd:element>
    <xsd:element name="p7620dd081504e6b8c3f5f3c207321c9" ma:index="12" nillable="true" ma:taxonomy="true" ma:internalName="p7620dd081504e6b8c3f5f3c207321c9" ma:taxonomyFieldName="spwpChemicalChemGroup" ma:displayName="Chemical" ma:indexed="true" ma:readOnly="false" ma:default="" ma:fieldId="{97620dd0-8150-4e6b-8c3f-5f3c207321c9}" ma:sspId="1e3d5189-23bb-48fe-a563-2dfe2ad8e738" ma:termSetId="2315939e-7b7d-4c18-8cea-14e6679b0119" ma:anchorId="1756ec9b-e245-4043-8a0f-bc321f1cdbd5" ma:open="true" ma:isKeyword="false">
      <xsd:complexType>
        <xsd:sequence>
          <xsd:element ref="pc:Terms" minOccurs="0" maxOccurs="1"/>
        </xsd:sequence>
      </xsd:complexType>
    </xsd:element>
    <xsd:element name="l941fe8a6b854fd380418a8d48c09166" ma:index="13" nillable="true" ma:taxonomy="true" ma:internalName="l941fe8a6b854fd380418a8d48c09166" ma:taxonomyFieldName="spwpProducts" ma:displayName="Product" ma:indexed="true" ma:readOnly="false" ma:fieldId="{5941fe8a-6b85-4fd3-8041-8a8d48c09166}" ma:sspId="1e3d5189-23bb-48fe-a563-2dfe2ad8e738" ma:termSetId="2315939e-7b7d-4c18-8cea-14e6679b0119" ma:anchorId="7e50bdfe-0958-4b01-bdab-0de1f9344c41" ma:open="true" ma:isKeyword="false">
      <xsd:complexType>
        <xsd:sequence>
          <xsd:element ref="pc:Terms" minOccurs="0" maxOccurs="1"/>
        </xsd:sequence>
      </xsd:complexType>
    </xsd:element>
    <xsd:element name="SharedWithDetails" ma:index="14" nillable="true" ma:displayName="Shared With Details" ma:hidden="true" ma:internalName="SharedWithDetails" ma:readOnly="true">
      <xsd:simpleType>
        <xsd:restriction base="dms:Note"/>
      </xsd:simpleType>
    </xsd:element>
    <xsd:element name="n95dc6d3424843c3b9a6c696bcafda28" ma:index="15" nillable="true" ma:taxonomy="true" ma:internalName="n95dc6d3424843c3b9a6c696bcafda28" ma:taxonomyFieldName="spwpScopingDocStatus" ma:displayName="Research Phase" ma:indexed="true" ma:readOnly="false" ma:fieldId="{795dc6d3-4248-43c3-b9a6-c696bcafda28}" ma:sspId="1e3d5189-23bb-48fe-a563-2dfe2ad8e738" ma:termSetId="93159e01-6dae-46ae-958b-2546979f2fbe" ma:anchorId="6f8903a1-3bf9-46b4-b849-ecce3431f198" ma:open="true" ma:isKeyword="false">
      <xsd:complexType>
        <xsd:sequence>
          <xsd:element ref="pc:Terms" minOccurs="0" maxOccurs="1"/>
        </xsd:sequence>
      </xsd:complexType>
    </xsd:element>
    <xsd:element name="p5fc12b840964f8493d7d28f52a92bdb" ma:index="18" nillable="true" ma:taxonomy="true" ma:internalName="p5fc12b840964f8493d7d28f52a92bdb" ma:taxonomyFieldName="Meeting_x0020_Attendee_x0020_Type" ma:displayName="Meeting Type" ma:readOnly="false" ma:fieldId="{95fc12b8-4096-4f84-93d7-d28f52a92bdb}" ma:sspId="1e3d5189-23bb-48fe-a563-2dfe2ad8e738" ma:termSetId="2315939e-7b7d-4c18-8cea-14e6679b0119" ma:anchorId="ea6c1277-766a-4bd8-a5d9-c5bd88ad9584" ma:open="true" ma:isKeyword="false">
      <xsd:complexType>
        <xsd:sequence>
          <xsd:element ref="pc:Terms" minOccurs="0" maxOccurs="1"/>
        </xsd:sequence>
      </xsd:complexType>
    </xsd:element>
    <xsd:element name="p6bc141d590e4da3a79bae94957c1c63" ma:index="20" nillable="true" ma:taxonomy="true" ma:internalName="p6bc141d590e4da3a79bae94957c1c63" ma:taxonomyFieldName="spwpMeetingDoc" ma:displayName="Meeting Doc Type" ma:indexed="true" ma:readOnly="false" ma:fieldId="{96bc141d-590e-4da3-a79b-ae94957c1c63}" ma:sspId="1e3d5189-23bb-48fe-a563-2dfe2ad8e738" ma:termSetId="b7171e1b-4cbf-4e7f-aadb-f257619d8bd5" ma:anchorId="00000000-0000-0000-0000-000000000000" ma:open="true" ma:isKeyword="false">
      <xsd:complexType>
        <xsd:sequence>
          <xsd:element ref="pc:Terms" minOccurs="0" maxOccurs="1"/>
        </xsd:sequence>
      </xsd:complexType>
    </xsd:element>
    <xsd:element name="SharedWithUsers" ma:index="2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32" nillable="true" ma:taxonomy="true" ma:internalName="TaxKeywordTaxHTField" ma:taxonomyFieldName="TaxKeyword" ma:displayName="Enterprise Keywords" ma:fieldId="{23f27201-bee3-471e-b2e7-b64fd8b7ca38}" ma:taxonomyMulti="true" ma:sspId="1e3d5189-23bb-48fe-a563-2dfe2ad8e738"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77995-aaaa-40a7-aa9a-fcdf02166b9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d22b704-f4e5-406e-8540-086fda17be87}" ma:internalName="TaxCatchAll" ma:showField="CatchAllData" ma:web="951eea36-bca6-43ff-83a4-251bab3049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Note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8DAFBC-360E-424F-9C39-9BBC6E0C58C9}">
  <ds:schemaRefs>
    <ds:schemaRef ds:uri="3f69822b-202d-4e6a-93c6-9e64860e226b"/>
    <ds:schemaRef ds:uri="http://www.w3.org/XML/1998/namespace"/>
    <ds:schemaRef ds:uri="http://schemas.microsoft.com/office/infopath/2007/PartnerControls"/>
    <ds:schemaRef ds:uri="http://schemas.microsoft.com/office/2006/documentManagement/types"/>
    <ds:schemaRef ds:uri="http://purl.org/dc/dcmitype/"/>
    <ds:schemaRef ds:uri="http://purl.org/dc/elements/1.1/"/>
    <ds:schemaRef ds:uri="10e77995-aaaa-40a7-aa9a-fcdf02166b96"/>
    <ds:schemaRef ds:uri="http://schemas.microsoft.com/office/2006/metadata/properties"/>
    <ds:schemaRef ds:uri="http://schemas.openxmlformats.org/package/2006/metadata/core-properties"/>
    <ds:schemaRef ds:uri="http://schemas.microsoft.com/sharepoint/v4"/>
    <ds:schemaRef ds:uri="951eea36-bca6-43ff-83a4-251bab304912"/>
    <ds:schemaRef ds:uri="http://purl.org/dc/terms/"/>
  </ds:schemaRefs>
</ds:datastoreItem>
</file>

<file path=customXml/itemProps2.xml><?xml version="1.0" encoding="utf-8"?>
<ds:datastoreItem xmlns:ds="http://schemas.openxmlformats.org/officeDocument/2006/customXml" ds:itemID="{66128413-6E7B-4671-BC92-6543069D8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69822b-202d-4e6a-93c6-9e64860e226b"/>
    <ds:schemaRef ds:uri="951eea36-bca6-43ff-83a4-251bab304912"/>
    <ds:schemaRef ds:uri="10e77995-aaaa-40a7-aa9a-fcdf02166b9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05167-4F72-4310-9D6A-A062544E84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SCP Overview for RMP</Template>
  <TotalTime>956</TotalTime>
  <Words>1206</Words>
  <Application>Microsoft Office PowerPoint</Application>
  <PresentationFormat>Widescreen</PresentationFormat>
  <Paragraphs>146</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Wingdings</vt:lpstr>
      <vt:lpstr>SCP Master_New_Light</vt:lpstr>
      <vt:lpstr>California’s Regulation of Motor Vehicle Tires Containing 6PPD</vt:lpstr>
      <vt:lpstr>The Safer Consumer Products Process</vt:lpstr>
      <vt:lpstr>SCP Process – Step 1</vt:lpstr>
      <vt:lpstr>SCP Process – Step 2</vt:lpstr>
      <vt:lpstr>Scope of Products</vt:lpstr>
      <vt:lpstr>Priority Product Work Plan</vt:lpstr>
      <vt:lpstr>Priority Product Prioritization Process</vt:lpstr>
      <vt:lpstr>The Product-Chemical Prioritization Process – 6PPD</vt:lpstr>
      <vt:lpstr>Making the Case for motor vehicle tires containing 6PPD</vt:lpstr>
      <vt:lpstr>Potential for Exposure to 6PPD, 6PPD-Quinone from Tires</vt:lpstr>
      <vt:lpstr>Potential for Significant  Adverse Impacts</vt:lpstr>
      <vt:lpstr>Next Steps: RULEMAKING</vt:lpstr>
      <vt:lpstr>Next Steps: Alternatives Analysis</vt:lpstr>
      <vt:lpstr>SCP Timeline</vt:lpstr>
      <vt:lpstr>Thank you!</vt:lpstr>
    </vt:vector>
  </TitlesOfParts>
  <Company>DTSC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DTSC’s Safer Consumer Products Program</dc:title>
  <dc:creator>Doherty, Anne@DTSC</dc:creator>
  <cp:lastModifiedBy>Doherty, Anne Cooper@DTSC</cp:lastModifiedBy>
  <cp:revision>42</cp:revision>
  <dcterms:created xsi:type="dcterms:W3CDTF">2021-10-12T15:52:26Z</dcterms:created>
  <dcterms:modified xsi:type="dcterms:W3CDTF">2022-04-16T00:01:23Z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0x01010082556B31CF20A1428DBDE6741CAEEC30</vt:lpwstr>
  </property>
  <property fmtid="{D5CDD505-2E9C-101B-9397-08002B2CF9AE}" pid="3" name="spwpEventType">
    <vt:lpwstr/>
  </property>
  <property fmtid="{D5CDD505-2E9C-101B-9397-08002B2CF9AE}" pid="4" name="spwpMeetingDoc">
    <vt:lpwstr/>
  </property>
  <property fmtid="{D5CDD505-2E9C-101B-9397-08002B2CF9AE}" pid="5" name="spwpECEDoc">
    <vt:lpwstr>1;#Template|b9b53f6b-eccb-462e-9cda-cc341fe8e631</vt:lpwstr>
  </property>
  <property fmtid="{D5CDD505-2E9C-101B-9397-08002B2CF9AE}" pid="6" name="spwpNameofEvent">
    <vt:lpwstr/>
  </property>
  <property fmtid="{D5CDD505-2E9C-101B-9397-08002B2CF9AE}" pid="7" name="spwpECEDocStatus">
    <vt:lpwstr/>
  </property>
  <property fmtid="{D5CDD505-2E9C-101B-9397-08002B2CF9AE}" pid="8" name="p6bc141d590e4da3a79bae94957c1c63">
    <vt:lpwstr/>
  </property>
  <property fmtid="{D5CDD505-2E9C-101B-9397-08002B2CF9AE}" pid="9" name="URL">
    <vt:lpwstr/>
  </property>
  <property fmtid="{D5CDD505-2E9C-101B-9397-08002B2CF9AE}" pid="10" name="spwpChemicalChemGroup">
    <vt:lpwstr>330;#6PPD|c51b9874-47af-483d-83fc-1bd2b39addc7</vt:lpwstr>
  </property>
  <property fmtid="{D5CDD505-2E9C-101B-9397-08002B2CF9AE}" pid="11" name="spwpProducts">
    <vt:lpwstr>266;#Tires|0c01c566-1931-4c56-82b2-02a82ceb2e2c</vt:lpwstr>
  </property>
  <property fmtid="{D5CDD505-2E9C-101B-9397-08002B2CF9AE}" pid="12" name="cd6d093b5140404aa66b424f2e36a9ea">
    <vt:lpwstr/>
  </property>
  <property fmtid="{D5CDD505-2E9C-101B-9397-08002B2CF9AE}" pid="13" name="d7140ab777ad46fb87e55e99c1699e0c">
    <vt:lpwstr/>
  </property>
  <property fmtid="{D5CDD505-2E9C-101B-9397-08002B2CF9AE}" pid="14" name="j2e3c631164a40b9aa459b3f49e7a960">
    <vt:lpwstr/>
  </property>
  <property fmtid="{D5CDD505-2E9C-101B-9397-08002B2CF9AE}" pid="15" name="acd64e5194af4bb1bbbd41e1d2d7a94e">
    <vt:lpwstr/>
  </property>
  <property fmtid="{D5CDD505-2E9C-101B-9397-08002B2CF9AE}" pid="16" name="CPET_x0020_Public_x0020_Doc">
    <vt:lpwstr/>
  </property>
  <property fmtid="{D5CDD505-2E9C-101B-9397-08002B2CF9AE}" pid="17" name="f46799adc5cc4e5498a39e2bf57cfc52">
    <vt:lpwstr/>
  </property>
  <property fmtid="{D5CDD505-2E9C-101B-9397-08002B2CF9AE}" pid="18" name="CPET_TEST_x0020_Retention_x0020_Status">
    <vt:lpwstr/>
  </property>
  <property fmtid="{D5CDD505-2E9C-101B-9397-08002B2CF9AE}" pid="19" name="kacee6f3e96c4e87a200821beddbbc20">
    <vt:lpwstr/>
  </property>
  <property fmtid="{D5CDD505-2E9C-101B-9397-08002B2CF9AE}" pid="20" name="Technical_x0020_Doc_x0020_Type">
    <vt:lpwstr/>
  </property>
  <property fmtid="{D5CDD505-2E9C-101B-9397-08002B2CF9AE}" pid="21" name="spwpPRPlanningStatus">
    <vt:lpwstr/>
  </property>
  <property fmtid="{D5CDD505-2E9C-101B-9397-08002B2CF9AE}" pid="22" name="Research_x0020_Topic">
    <vt:lpwstr/>
  </property>
  <property fmtid="{D5CDD505-2E9C-101B-9397-08002B2CF9AE}" pid="23" name="Reference_x0020_Type">
    <vt:lpwstr/>
  </property>
  <property fmtid="{D5CDD505-2E9C-101B-9397-08002B2CF9AE}" pid="24" name="ja95904b39934269a917409ff58d1403">
    <vt:lpwstr/>
  </property>
  <property fmtid="{D5CDD505-2E9C-101B-9397-08002B2CF9AE}" pid="25" name="spwpScopingDocStatus">
    <vt:lpwstr/>
  </property>
  <property fmtid="{D5CDD505-2E9C-101B-9397-08002B2CF9AE}" pid="26" name="b74e90cb5ed246389b41c391065e9d40">
    <vt:lpwstr/>
  </property>
  <property fmtid="{D5CDD505-2E9C-101B-9397-08002B2CF9AE}" pid="27" name="ed1a99edf82c42c2b6890179c318a925">
    <vt:lpwstr/>
  </property>
  <property fmtid="{D5CDD505-2E9C-101B-9397-08002B2CF9AE}" pid="28" name="gd656a108c234ac1961bb03f75a49974">
    <vt:lpwstr/>
  </property>
  <property fmtid="{D5CDD505-2E9C-101B-9397-08002B2CF9AE}" pid="29" name="Retention_x0020_Status">
    <vt:lpwstr/>
  </property>
  <property fmtid="{D5CDD505-2E9C-101B-9397-08002B2CF9AE}" pid="30" name="cdf9162fa06541febf50d496dc516785">
    <vt:lpwstr/>
  </property>
  <property fmtid="{D5CDD505-2E9C-101B-9397-08002B2CF9AE}" pid="31" name="spwpWorkPlanCycle">
    <vt:lpwstr/>
  </property>
  <property fmtid="{D5CDD505-2E9C-101B-9397-08002B2CF9AE}" pid="32" name="spwpPrioritizationFactors">
    <vt:lpwstr/>
  </property>
  <property fmtid="{D5CDD505-2E9C-101B-9397-08002B2CF9AE}" pid="33" name="l2ef07162f4c4ef497e711b25bbadff8">
    <vt:lpwstr/>
  </property>
  <property fmtid="{D5CDD505-2E9C-101B-9397-08002B2CF9AE}" pid="34" name="spwpScopingDoc">
    <vt:lpwstr/>
  </property>
  <property fmtid="{D5CDD505-2E9C-101B-9397-08002B2CF9AE}" pid="35" name="spwpProductCategory">
    <vt:lpwstr/>
  </property>
  <property fmtid="{D5CDD505-2E9C-101B-9397-08002B2CF9AE}" pid="36" name="spwpCCReviewYear">
    <vt:lpwstr/>
  </property>
  <property fmtid="{D5CDD505-2E9C-101B-9397-08002B2CF9AE}" pid="37" name="Chem_x0020_Group">
    <vt:lpwstr/>
  </property>
  <property fmtid="{D5CDD505-2E9C-101B-9397-08002B2CF9AE}" pid="38" name="Tool/Template Type">
    <vt:lpwstr/>
  </property>
  <property fmtid="{D5CDD505-2E9C-101B-9397-08002B2CF9AE}" pid="39" name="e0c5d9ce05ad47859617769ec819a98b">
    <vt:lpwstr/>
  </property>
  <property fmtid="{D5CDD505-2E9C-101B-9397-08002B2CF9AE}" pid="40" name="spwpPCCombo">
    <vt:lpwstr/>
  </property>
  <property fmtid="{D5CDD505-2E9C-101B-9397-08002B2CF9AE}" pid="41" name="_docset_NoMedatataSyncRequired">
    <vt:lpwstr>False</vt:lpwstr>
  </property>
  <property fmtid="{D5CDD505-2E9C-101B-9397-08002B2CF9AE}" pid="42" name="f895eda5d81c46d6894f1e1969e8b170">
    <vt:lpwstr/>
  </property>
  <property fmtid="{D5CDD505-2E9C-101B-9397-08002B2CF9AE}" pid="43" name="spwpSource">
    <vt:lpwstr/>
  </property>
  <property fmtid="{D5CDD505-2E9C-101B-9397-08002B2CF9AE}" pid="44" name="CPET Doc Type">
    <vt:lpwstr/>
  </property>
  <property fmtid="{D5CDD505-2E9C-101B-9397-08002B2CF9AE}" pid="45" name="Briefing_x0020_Doc_x0020_Status">
    <vt:lpwstr/>
  </property>
  <property fmtid="{D5CDD505-2E9C-101B-9397-08002B2CF9AE}" pid="46" name="l3c5cdb8975745f3bfa000923fd185ae">
    <vt:lpwstr/>
  </property>
  <property fmtid="{D5CDD505-2E9C-101B-9397-08002B2CF9AE}" pid="47" name="c6fc85b3802a452db238ad06c9d08105">
    <vt:lpwstr/>
  </property>
  <property fmtid="{D5CDD505-2E9C-101B-9397-08002B2CF9AE}" pid="48" name="a921df524f254e9d8f7ebdf928ced6b3">
    <vt:lpwstr/>
  </property>
  <property fmtid="{D5CDD505-2E9C-101B-9397-08002B2CF9AE}" pid="49" name="pe9179b90aae47f395868dcb74bbac07">
    <vt:lpwstr/>
  </property>
  <property fmtid="{D5CDD505-2E9C-101B-9397-08002B2CF9AE}" pid="50" name="ReferenceTopic">
    <vt:lpwstr/>
  </property>
  <property fmtid="{D5CDD505-2E9C-101B-9397-08002B2CF9AE}" pid="51" name="k88a94ef37004442a2da838f9988909e">
    <vt:lpwstr/>
  </property>
  <property fmtid="{D5CDD505-2E9C-101B-9397-08002B2CF9AE}" pid="52" name="spwpCCAuthoritativeList">
    <vt:lpwstr/>
  </property>
  <property fmtid="{D5CDD505-2E9C-101B-9397-08002B2CF9AE}" pid="53" name="c8a2ad61fb6c4e24aee7863404247516">
    <vt:lpwstr/>
  </property>
  <property fmtid="{D5CDD505-2E9C-101B-9397-08002B2CF9AE}" pid="54" name="p45642b6f7524505a91ddcf1163681a4">
    <vt:lpwstr/>
  </property>
  <property fmtid="{D5CDD505-2E9C-101B-9397-08002B2CF9AE}" pid="55" name="spwpCPEDoc">
    <vt:lpwstr/>
  </property>
  <property fmtid="{D5CDD505-2E9C-101B-9397-08002B2CF9AE}" pid="56" name="Meeting Attendee Type">
    <vt:lpwstr/>
  </property>
  <property fmtid="{D5CDD505-2E9C-101B-9397-08002B2CF9AE}" pid="57" name="a0b707fbf9d44ad08419264a9ac7cff4">
    <vt:lpwstr/>
  </property>
  <property fmtid="{D5CDD505-2E9C-101B-9397-08002B2CF9AE}" pid="58" name="Template_x0020_Doc_x0020_Type">
    <vt:lpwstr/>
  </property>
  <property fmtid="{D5CDD505-2E9C-101B-9397-08002B2CF9AE}" pid="59" name="spwpOutreachDocStatus">
    <vt:lpwstr/>
  </property>
  <property fmtid="{D5CDD505-2E9C-101B-9397-08002B2CF9AE}" pid="60" name="spwpCCListDoc">
    <vt:lpwstr/>
  </property>
  <property fmtid="{D5CDD505-2E9C-101B-9397-08002B2CF9AE}" pid="61" name="Research Topic">
    <vt:lpwstr/>
  </property>
  <property fmtid="{D5CDD505-2E9C-101B-9397-08002B2CF9AE}" pid="62" name="Template Doc Type">
    <vt:lpwstr/>
  </property>
  <property fmtid="{D5CDD505-2E9C-101B-9397-08002B2CF9AE}" pid="63" name="Retention Status">
    <vt:lpwstr/>
  </property>
  <property fmtid="{D5CDD505-2E9C-101B-9397-08002B2CF9AE}" pid="64" name="Chem Group">
    <vt:lpwstr/>
  </property>
  <property fmtid="{D5CDD505-2E9C-101B-9397-08002B2CF9AE}" pid="65" name="Technical Doc Type">
    <vt:lpwstr/>
  </property>
  <property fmtid="{D5CDD505-2E9C-101B-9397-08002B2CF9AE}" pid="66" name="CPET Public Doc">
    <vt:lpwstr/>
  </property>
  <property fmtid="{D5CDD505-2E9C-101B-9397-08002B2CF9AE}" pid="67" name="Reference Type">
    <vt:lpwstr/>
  </property>
  <property fmtid="{D5CDD505-2E9C-101B-9397-08002B2CF9AE}" pid="68" name="Briefing Doc Status">
    <vt:lpwstr/>
  </property>
  <property fmtid="{D5CDD505-2E9C-101B-9397-08002B2CF9AE}" pid="69" name="CPET_TEST Retention Status">
    <vt:lpwstr/>
  </property>
  <property fmtid="{D5CDD505-2E9C-101B-9397-08002B2CF9AE}" pid="70" name="TaxKeyword">
    <vt:lpwstr/>
  </property>
</Properties>
</file>