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0" r:id="rId3"/>
    <p:sldId id="276" r:id="rId4"/>
    <p:sldId id="282" r:id="rId5"/>
    <p:sldId id="268" r:id="rId6"/>
    <p:sldId id="272" r:id="rId7"/>
    <p:sldId id="269" r:id="rId8"/>
    <p:sldId id="280" r:id="rId9"/>
    <p:sldId id="281" r:id="rId10"/>
    <p:sldId id="278" r:id="rId11"/>
    <p:sldId id="274" r:id="rId12"/>
    <p:sldId id="271" r:id="rId13"/>
    <p:sldId id="28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838841-CB9D-4561-8B2F-029370F5B1BA}">
          <p14:sldIdLst>
            <p14:sldId id="256"/>
            <p14:sldId id="270"/>
            <p14:sldId id="276"/>
            <p14:sldId id="282"/>
            <p14:sldId id="268"/>
            <p14:sldId id="272"/>
            <p14:sldId id="269"/>
            <p14:sldId id="280"/>
            <p14:sldId id="281"/>
            <p14:sldId id="278"/>
            <p14:sldId id="274"/>
            <p14:sldId id="271"/>
            <p14:sldId id="284"/>
          </p14:sldIdLst>
        </p14:section>
      </p14:sectionLst>
    </p:ext>
    <p:ext uri="{EFAFB233-063F-42B5-8137-9DF3F51BA10A}">
      <p15:sldGuideLst xmlns:p15="http://schemas.microsoft.com/office/powerpoint/2012/main">
        <p15:guide id="1" orient="horz" pos="2136" userDrawn="1">
          <p15:clr>
            <a:srgbClr val="A4A3A4"/>
          </p15:clr>
        </p15:guide>
        <p15:guide id="2" pos="381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532560D-F4ED-309C-E946-B9A020D87CF7}" name="Jackson, Meagan" initials="JM" userId="S::mejackson@kingcounty.gov::7330fdf4-d178-4535-b102-f839a99b3855"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1ADD9D-0828-4ADB-A35B-20E7789B36A7}" v="47" dt="2022-04-14T18:34:18.423"/>
    <p1510:client id="{DF5CBA9E-78B0-8C8F-298E-AC947738A5ED}" v="4" dt="2022-04-14T18:52:04.0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8731" autoAdjust="0"/>
  </p:normalViewPr>
  <p:slideViewPr>
    <p:cSldViewPr snapToGrid="0" showGuides="1">
      <p:cViewPr varScale="1">
        <p:scale>
          <a:sx n="86" d="100"/>
          <a:sy n="86" d="100"/>
        </p:scale>
        <p:origin x="1416" y="84"/>
      </p:cViewPr>
      <p:guideLst>
        <p:guide orient="horz" pos="2136"/>
        <p:guide pos="38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son, Meagan" userId="S::mejackson@kingcounty.gov::7330fdf4-d178-4535-b102-f839a99b3855" providerId="AD" clId="Web-{DF5CBA9E-78B0-8C8F-298E-AC947738A5ED}"/>
    <pc:docChg chg="modSld">
      <pc:chgData name="Jackson, Meagan" userId="S::mejackson@kingcounty.gov::7330fdf4-d178-4535-b102-f839a99b3855" providerId="AD" clId="Web-{DF5CBA9E-78B0-8C8F-298E-AC947738A5ED}" dt="2022-04-14T18:52:01.291" v="0" actId="20577"/>
      <pc:docMkLst>
        <pc:docMk/>
      </pc:docMkLst>
      <pc:sldChg chg="modSp">
        <pc:chgData name="Jackson, Meagan" userId="S::mejackson@kingcounty.gov::7330fdf4-d178-4535-b102-f839a99b3855" providerId="AD" clId="Web-{DF5CBA9E-78B0-8C8F-298E-AC947738A5ED}" dt="2022-04-14T18:52:01.291" v="0" actId="20577"/>
        <pc:sldMkLst>
          <pc:docMk/>
          <pc:sldMk cId="2437664824" sldId="282"/>
        </pc:sldMkLst>
        <pc:spChg chg="mod">
          <ac:chgData name="Jackson, Meagan" userId="S::mejackson@kingcounty.gov::7330fdf4-d178-4535-b102-f839a99b3855" providerId="AD" clId="Web-{DF5CBA9E-78B0-8C8F-298E-AC947738A5ED}" dt="2022-04-14T18:52:01.291" v="0" actId="20577"/>
          <ac:spMkLst>
            <pc:docMk/>
            <pc:sldMk cId="2437664824" sldId="282"/>
            <ac:spMk id="35" creationId="{A6520A21-D1B8-4B76-9A15-12F5DC597BCC}"/>
          </ac:spMkLst>
        </pc:spChg>
      </pc:sldChg>
    </pc:docChg>
  </pc:docChgLst>
  <pc:docChgLst>
    <pc:chgData name="Lee, Eunbi" userId="69491ced-fe36-419c-b41a-60659e63da62" providerId="ADAL" clId="{451ADD9D-0828-4ADB-A35B-20E7789B36A7}"/>
    <pc:docChg chg="undo custSel addSld delSld modSld sldOrd addSection delSection modSection">
      <pc:chgData name="Lee, Eunbi" userId="69491ced-fe36-419c-b41a-60659e63da62" providerId="ADAL" clId="{451ADD9D-0828-4ADB-A35B-20E7789B36A7}" dt="2022-04-14T18:38:37.512" v="1917" actId="5793"/>
      <pc:docMkLst>
        <pc:docMk/>
      </pc:docMkLst>
      <pc:sldChg chg="addSp modSp mod">
        <pc:chgData name="Lee, Eunbi" userId="69491ced-fe36-419c-b41a-60659e63da62" providerId="ADAL" clId="{451ADD9D-0828-4ADB-A35B-20E7789B36A7}" dt="2022-04-14T18:35:50.070" v="1758" actId="20577"/>
        <pc:sldMkLst>
          <pc:docMk/>
          <pc:sldMk cId="1538352453" sldId="256"/>
        </pc:sldMkLst>
        <pc:spChg chg="mod">
          <ac:chgData name="Lee, Eunbi" userId="69491ced-fe36-419c-b41a-60659e63da62" providerId="ADAL" clId="{451ADD9D-0828-4ADB-A35B-20E7789B36A7}" dt="2022-04-14T18:35:50.070" v="1758" actId="20577"/>
          <ac:spMkLst>
            <pc:docMk/>
            <pc:sldMk cId="1538352453" sldId="256"/>
            <ac:spMk id="2" creationId="{EA865DCC-55CF-4736-8546-5771A18B67D8}"/>
          </ac:spMkLst>
        </pc:spChg>
        <pc:picChg chg="add mod">
          <ac:chgData name="Lee, Eunbi" userId="69491ced-fe36-419c-b41a-60659e63da62" providerId="ADAL" clId="{451ADD9D-0828-4ADB-A35B-20E7789B36A7}" dt="2022-04-14T18:35:30.402" v="1699" actId="1076"/>
          <ac:picMkLst>
            <pc:docMk/>
            <pc:sldMk cId="1538352453" sldId="256"/>
            <ac:picMk id="5" creationId="{085C91EB-7989-40A2-9346-31AEF14296DF}"/>
          </ac:picMkLst>
        </pc:picChg>
      </pc:sldChg>
      <pc:sldChg chg="modSp mod">
        <pc:chgData name="Lee, Eunbi" userId="69491ced-fe36-419c-b41a-60659e63da62" providerId="ADAL" clId="{451ADD9D-0828-4ADB-A35B-20E7789B36A7}" dt="2022-04-11T22:00:51.685" v="241"/>
        <pc:sldMkLst>
          <pc:docMk/>
          <pc:sldMk cId="4292100854" sldId="259"/>
        </pc:sldMkLst>
        <pc:spChg chg="mod">
          <ac:chgData name="Lee, Eunbi" userId="69491ced-fe36-419c-b41a-60659e63da62" providerId="ADAL" clId="{451ADD9D-0828-4ADB-A35B-20E7789B36A7}" dt="2022-04-11T22:00:51.685" v="241"/>
          <ac:spMkLst>
            <pc:docMk/>
            <pc:sldMk cId="4292100854" sldId="259"/>
            <ac:spMk id="3" creationId="{871EC604-85DE-4779-96CB-545CF1A863A8}"/>
          </ac:spMkLst>
        </pc:spChg>
      </pc:sldChg>
      <pc:sldChg chg="modSp new mod">
        <pc:chgData name="Lee, Eunbi" userId="69491ced-fe36-419c-b41a-60659e63da62" providerId="ADAL" clId="{451ADD9D-0828-4ADB-A35B-20E7789B36A7}" dt="2022-04-11T22:01:36.686" v="296" actId="20577"/>
        <pc:sldMkLst>
          <pc:docMk/>
          <pc:sldMk cId="1687410489" sldId="260"/>
        </pc:sldMkLst>
        <pc:spChg chg="mod">
          <ac:chgData name="Lee, Eunbi" userId="69491ced-fe36-419c-b41a-60659e63da62" providerId="ADAL" clId="{451ADD9D-0828-4ADB-A35B-20E7789B36A7}" dt="2022-04-11T21:56:31.159" v="27" actId="20577"/>
          <ac:spMkLst>
            <pc:docMk/>
            <pc:sldMk cId="1687410489" sldId="260"/>
            <ac:spMk id="2" creationId="{11E8AFEF-55A4-48F9-83E3-EE2BC601BF26}"/>
          </ac:spMkLst>
        </pc:spChg>
        <pc:spChg chg="mod">
          <ac:chgData name="Lee, Eunbi" userId="69491ced-fe36-419c-b41a-60659e63da62" providerId="ADAL" clId="{451ADD9D-0828-4ADB-A35B-20E7789B36A7}" dt="2022-04-11T22:01:36.686" v="296" actId="20577"/>
          <ac:spMkLst>
            <pc:docMk/>
            <pc:sldMk cId="1687410489" sldId="260"/>
            <ac:spMk id="3" creationId="{928C2A67-BAED-46E2-8320-85C56C33EC52}"/>
          </ac:spMkLst>
        </pc:spChg>
      </pc:sldChg>
      <pc:sldChg chg="delDesignElem">
        <pc:chgData name="Lee, Eunbi" userId="69491ced-fe36-419c-b41a-60659e63da62" providerId="ADAL" clId="{451ADD9D-0828-4ADB-A35B-20E7789B36A7}" dt="2022-04-11T21:57:58.806" v="36"/>
        <pc:sldMkLst>
          <pc:docMk/>
          <pc:sldMk cId="301360742" sldId="263"/>
        </pc:sldMkLst>
      </pc:sldChg>
      <pc:sldChg chg="delSp add setBg delDesignElem">
        <pc:chgData name="Lee, Eunbi" userId="69491ced-fe36-419c-b41a-60659e63da62" providerId="ADAL" clId="{451ADD9D-0828-4ADB-A35B-20E7789B36A7}" dt="2022-04-11T21:57:34.064" v="33"/>
        <pc:sldMkLst>
          <pc:docMk/>
          <pc:sldMk cId="3303580569" sldId="264"/>
        </pc:sldMkLst>
        <pc:spChg chg="del">
          <ac:chgData name="Lee, Eunbi" userId="69491ced-fe36-419c-b41a-60659e63da62" providerId="ADAL" clId="{451ADD9D-0828-4ADB-A35B-20E7789B36A7}" dt="2022-04-11T21:57:34.064" v="33"/>
          <ac:spMkLst>
            <pc:docMk/>
            <pc:sldMk cId="3303580569" sldId="264"/>
            <ac:spMk id="18" creationId="{3C3E5D51-F8E7-4DCA-AAE7-E43895B7DF65}"/>
          </ac:spMkLst>
        </pc:spChg>
        <pc:spChg chg="del">
          <ac:chgData name="Lee, Eunbi" userId="69491ced-fe36-419c-b41a-60659e63da62" providerId="ADAL" clId="{451ADD9D-0828-4ADB-A35B-20E7789B36A7}" dt="2022-04-11T21:57:34.064" v="33"/>
          <ac:spMkLst>
            <pc:docMk/>
            <pc:sldMk cId="3303580569" sldId="264"/>
            <ac:spMk id="20" creationId="{95C8260E-968F-44E8-A823-ABB431311926}"/>
          </ac:spMkLst>
        </pc:spChg>
        <pc:spChg chg="del">
          <ac:chgData name="Lee, Eunbi" userId="69491ced-fe36-419c-b41a-60659e63da62" providerId="ADAL" clId="{451ADD9D-0828-4ADB-A35B-20E7789B36A7}" dt="2022-04-11T21:57:34.064" v="33"/>
          <ac:spMkLst>
            <pc:docMk/>
            <pc:sldMk cId="3303580569" sldId="264"/>
            <ac:spMk id="22" creationId="{2C1BBA94-3F40-40AA-8BB9-E69E25E537C1}"/>
          </ac:spMkLst>
        </pc:spChg>
        <pc:spChg chg="del">
          <ac:chgData name="Lee, Eunbi" userId="69491ced-fe36-419c-b41a-60659e63da62" providerId="ADAL" clId="{451ADD9D-0828-4ADB-A35B-20E7789B36A7}" dt="2022-04-11T21:57:34.064" v="33"/>
          <ac:spMkLst>
            <pc:docMk/>
            <pc:sldMk cId="3303580569" sldId="264"/>
            <ac:spMk id="24" creationId="{FE43805F-24A6-46A4-B19B-54F28347355C}"/>
          </ac:spMkLst>
        </pc:spChg>
      </pc:sldChg>
      <pc:sldChg chg="delDesignElem">
        <pc:chgData name="Lee, Eunbi" userId="69491ced-fe36-419c-b41a-60659e63da62" providerId="ADAL" clId="{451ADD9D-0828-4ADB-A35B-20E7789B36A7}" dt="2022-04-11T21:57:05.080" v="28"/>
        <pc:sldMkLst>
          <pc:docMk/>
          <pc:sldMk cId="922039371" sldId="266"/>
        </pc:sldMkLst>
      </pc:sldChg>
      <pc:sldChg chg="new ord">
        <pc:chgData name="Lee, Eunbi" userId="69491ced-fe36-419c-b41a-60659e63da62" providerId="ADAL" clId="{451ADD9D-0828-4ADB-A35B-20E7789B36A7}" dt="2022-04-11T21:57:37.186" v="35"/>
        <pc:sldMkLst>
          <pc:docMk/>
          <pc:sldMk cId="3399105217" sldId="267"/>
        </pc:sldMkLst>
      </pc:sldChg>
      <pc:sldChg chg="addSp delSp modSp mod">
        <pc:chgData name="Lee, Eunbi" userId="69491ced-fe36-419c-b41a-60659e63da62" providerId="ADAL" clId="{451ADD9D-0828-4ADB-A35B-20E7789B36A7}" dt="2022-04-14T18:12:09.205" v="842" actId="1076"/>
        <pc:sldMkLst>
          <pc:docMk/>
          <pc:sldMk cId="297708039" sldId="268"/>
        </pc:sldMkLst>
        <pc:graphicFrameChg chg="mod">
          <ac:chgData name="Lee, Eunbi" userId="69491ced-fe36-419c-b41a-60659e63da62" providerId="ADAL" clId="{451ADD9D-0828-4ADB-A35B-20E7789B36A7}" dt="2022-04-14T18:12:09.205" v="842" actId="1076"/>
          <ac:graphicFrameMkLst>
            <pc:docMk/>
            <pc:sldMk cId="297708039" sldId="268"/>
            <ac:graphicFrameMk id="4" creationId="{0A17334F-4F92-476A-9E81-07B6CAD8A932}"/>
          </ac:graphicFrameMkLst>
        </pc:graphicFrameChg>
        <pc:graphicFrameChg chg="add del mod">
          <ac:chgData name="Lee, Eunbi" userId="69491ced-fe36-419c-b41a-60659e63da62" providerId="ADAL" clId="{451ADD9D-0828-4ADB-A35B-20E7789B36A7}" dt="2022-04-14T18:12:00.442" v="839" actId="21"/>
          <ac:graphicFrameMkLst>
            <pc:docMk/>
            <pc:sldMk cId="297708039" sldId="268"/>
            <ac:graphicFrameMk id="7" creationId="{027B9CE3-2F5D-41DE-8C44-9A91EFA034EB}"/>
          </ac:graphicFrameMkLst>
        </pc:graphicFrameChg>
      </pc:sldChg>
      <pc:sldChg chg="addSp delSp modSp mod modNotesTx">
        <pc:chgData name="Lee, Eunbi" userId="69491ced-fe36-419c-b41a-60659e63da62" providerId="ADAL" clId="{451ADD9D-0828-4ADB-A35B-20E7789B36A7}" dt="2022-04-14T18:28:30.560" v="1646" actId="1076"/>
        <pc:sldMkLst>
          <pc:docMk/>
          <pc:sldMk cId="2460225467" sldId="272"/>
        </pc:sldMkLst>
        <pc:spChg chg="add mod">
          <ac:chgData name="Lee, Eunbi" userId="69491ced-fe36-419c-b41a-60659e63da62" providerId="ADAL" clId="{451ADD9D-0828-4ADB-A35B-20E7789B36A7}" dt="2022-04-14T18:28:30.560" v="1646" actId="1076"/>
          <ac:spMkLst>
            <pc:docMk/>
            <pc:sldMk cId="2460225467" sldId="272"/>
            <ac:spMk id="6" creationId="{67630808-D4F0-4609-8946-446A0954A8B8}"/>
          </ac:spMkLst>
        </pc:spChg>
        <pc:spChg chg="mod">
          <ac:chgData name="Lee, Eunbi" userId="69491ced-fe36-419c-b41a-60659e63da62" providerId="ADAL" clId="{451ADD9D-0828-4ADB-A35B-20E7789B36A7}" dt="2022-04-14T18:28:09.886" v="1550" actId="5793"/>
          <ac:spMkLst>
            <pc:docMk/>
            <pc:sldMk cId="2460225467" sldId="272"/>
            <ac:spMk id="10" creationId="{1A5B0F2A-3892-43BD-96E2-3BC8B52FFF6E}"/>
          </ac:spMkLst>
        </pc:spChg>
        <pc:graphicFrameChg chg="mod">
          <ac:chgData name="Lee, Eunbi" userId="69491ced-fe36-419c-b41a-60659e63da62" providerId="ADAL" clId="{451ADD9D-0828-4ADB-A35B-20E7789B36A7}" dt="2022-04-14T18:20:19.036" v="1268" actId="1076"/>
          <ac:graphicFrameMkLst>
            <pc:docMk/>
            <pc:sldMk cId="2460225467" sldId="272"/>
            <ac:graphicFrameMk id="7" creationId="{BFAC91FE-1221-4BF0-8209-D05AE14EEAD7}"/>
          </ac:graphicFrameMkLst>
        </pc:graphicFrameChg>
        <pc:picChg chg="del">
          <ac:chgData name="Lee, Eunbi" userId="69491ced-fe36-419c-b41a-60659e63da62" providerId="ADAL" clId="{451ADD9D-0828-4ADB-A35B-20E7789B36A7}" dt="2022-04-14T18:20:09.366" v="1267" actId="478"/>
          <ac:picMkLst>
            <pc:docMk/>
            <pc:sldMk cId="2460225467" sldId="272"/>
            <ac:picMk id="4" creationId="{15CF5019-AE9F-44F5-A458-F70E7F3CD21B}"/>
          </ac:picMkLst>
        </pc:picChg>
      </pc:sldChg>
      <pc:sldChg chg="modSp mod">
        <pc:chgData name="Lee, Eunbi" userId="69491ced-fe36-419c-b41a-60659e63da62" providerId="ADAL" clId="{451ADD9D-0828-4ADB-A35B-20E7789B36A7}" dt="2022-04-14T18:18:57.079" v="1266" actId="403"/>
        <pc:sldMkLst>
          <pc:docMk/>
          <pc:sldMk cId="1811758303" sldId="274"/>
        </pc:sldMkLst>
        <pc:spChg chg="mod">
          <ac:chgData name="Lee, Eunbi" userId="69491ced-fe36-419c-b41a-60659e63da62" providerId="ADAL" clId="{451ADD9D-0828-4ADB-A35B-20E7789B36A7}" dt="2022-04-14T18:18:57.079" v="1266" actId="403"/>
          <ac:spMkLst>
            <pc:docMk/>
            <pc:sldMk cId="1811758303" sldId="274"/>
            <ac:spMk id="3" creationId="{9F219175-A16C-45BD-AC63-F2B5BE16A1A1}"/>
          </ac:spMkLst>
        </pc:spChg>
        <pc:spChg chg="mod">
          <ac:chgData name="Lee, Eunbi" userId="69491ced-fe36-419c-b41a-60659e63da62" providerId="ADAL" clId="{451ADD9D-0828-4ADB-A35B-20E7789B36A7}" dt="2022-04-14T18:18:43.095" v="1264" actId="14100"/>
          <ac:spMkLst>
            <pc:docMk/>
            <pc:sldMk cId="1811758303" sldId="274"/>
            <ac:spMk id="9" creationId="{A4F44FBD-7DC7-4D63-AF15-E6B2407A96CC}"/>
          </ac:spMkLst>
        </pc:spChg>
      </pc:sldChg>
      <pc:sldChg chg="modSp mod">
        <pc:chgData name="Lee, Eunbi" userId="69491ced-fe36-419c-b41a-60659e63da62" providerId="ADAL" clId="{451ADD9D-0828-4ADB-A35B-20E7789B36A7}" dt="2022-04-14T18:35:01.336" v="1694" actId="12"/>
        <pc:sldMkLst>
          <pc:docMk/>
          <pc:sldMk cId="1245234612" sldId="278"/>
        </pc:sldMkLst>
        <pc:spChg chg="mod">
          <ac:chgData name="Lee, Eunbi" userId="69491ced-fe36-419c-b41a-60659e63da62" providerId="ADAL" clId="{451ADD9D-0828-4ADB-A35B-20E7789B36A7}" dt="2022-04-14T18:35:01.336" v="1694" actId="12"/>
          <ac:spMkLst>
            <pc:docMk/>
            <pc:sldMk cId="1245234612" sldId="278"/>
            <ac:spMk id="8" creationId="{C4EB97AE-01CF-4A77-8D36-E264789A6A1D}"/>
          </ac:spMkLst>
        </pc:spChg>
      </pc:sldChg>
      <pc:sldChg chg="addSp delSp modSp mod">
        <pc:chgData name="Lee, Eunbi" userId="69491ced-fe36-419c-b41a-60659e63da62" providerId="ADAL" clId="{451ADD9D-0828-4ADB-A35B-20E7789B36A7}" dt="2022-04-14T18:29:12.798" v="1679" actId="14100"/>
        <pc:sldMkLst>
          <pc:docMk/>
          <pc:sldMk cId="2080955839" sldId="281"/>
        </pc:sldMkLst>
        <pc:spChg chg="add del mod">
          <ac:chgData name="Lee, Eunbi" userId="69491ced-fe36-419c-b41a-60659e63da62" providerId="ADAL" clId="{451ADD9D-0828-4ADB-A35B-20E7789B36A7}" dt="2022-04-14T18:28:50.442" v="1654" actId="767"/>
          <ac:spMkLst>
            <pc:docMk/>
            <pc:sldMk cId="2080955839" sldId="281"/>
            <ac:spMk id="3" creationId="{CCE5599E-A44E-44DB-B22B-5C73A52CE780}"/>
          </ac:spMkLst>
        </pc:spChg>
        <pc:spChg chg="add mod">
          <ac:chgData name="Lee, Eunbi" userId="69491ced-fe36-419c-b41a-60659e63da62" providerId="ADAL" clId="{451ADD9D-0828-4ADB-A35B-20E7789B36A7}" dt="2022-04-14T18:29:12.798" v="1679" actId="14100"/>
          <ac:spMkLst>
            <pc:docMk/>
            <pc:sldMk cId="2080955839" sldId="281"/>
            <ac:spMk id="8" creationId="{863110B0-8909-456F-BBAF-1F31145E7345}"/>
          </ac:spMkLst>
        </pc:spChg>
      </pc:sldChg>
      <pc:sldChg chg="addSp delSp modSp new mod setBg setClrOvrMap modNotesTx">
        <pc:chgData name="Lee, Eunbi" userId="69491ced-fe36-419c-b41a-60659e63da62" providerId="ADAL" clId="{451ADD9D-0828-4ADB-A35B-20E7789B36A7}" dt="2022-04-14T18:38:37.512" v="1917" actId="5793"/>
        <pc:sldMkLst>
          <pc:docMk/>
          <pc:sldMk cId="2437664824" sldId="282"/>
        </pc:sldMkLst>
        <pc:spChg chg="mod">
          <ac:chgData name="Lee, Eunbi" userId="69491ced-fe36-419c-b41a-60659e63da62" providerId="ADAL" clId="{451ADD9D-0828-4ADB-A35B-20E7789B36A7}" dt="2022-04-14T18:11:41.300" v="837" actId="14100"/>
          <ac:spMkLst>
            <pc:docMk/>
            <pc:sldMk cId="2437664824" sldId="282"/>
            <ac:spMk id="2" creationId="{6F83FAE0-CC58-45A4-995E-F9CB3664BD63}"/>
          </ac:spMkLst>
        </pc:spChg>
        <pc:spChg chg="del">
          <ac:chgData name="Lee, Eunbi" userId="69491ced-fe36-419c-b41a-60659e63da62" providerId="ADAL" clId="{451ADD9D-0828-4ADB-A35B-20E7789B36A7}" dt="2022-04-14T15:44:51.996" v="340" actId="22"/>
          <ac:spMkLst>
            <pc:docMk/>
            <pc:sldMk cId="2437664824" sldId="282"/>
            <ac:spMk id="3" creationId="{A443A0E9-5A02-478B-A939-4A549C033710}"/>
          </ac:spMkLst>
        </pc:spChg>
        <pc:spChg chg="add mod">
          <ac:chgData name="Lee, Eunbi" userId="69491ced-fe36-419c-b41a-60659e63da62" providerId="ADAL" clId="{451ADD9D-0828-4ADB-A35B-20E7789B36A7}" dt="2022-04-14T18:36:42.338" v="1766" actId="14100"/>
          <ac:spMkLst>
            <pc:docMk/>
            <pc:sldMk cId="2437664824" sldId="282"/>
            <ac:spMk id="14" creationId="{AF14976F-CF37-4FA2-8E42-23AAC8100F26}"/>
          </ac:spMkLst>
        </pc:spChg>
        <pc:spChg chg="add del">
          <ac:chgData name="Lee, Eunbi" userId="69491ced-fe36-419c-b41a-60659e63da62" providerId="ADAL" clId="{451ADD9D-0828-4ADB-A35B-20E7789B36A7}" dt="2022-04-14T17:49:16.200" v="422" actId="26606"/>
          <ac:spMkLst>
            <pc:docMk/>
            <pc:sldMk cId="2437664824" sldId="282"/>
            <ac:spMk id="15" creationId="{71A784BF-09DB-448D-99FC-B49DFC6605D5}"/>
          </ac:spMkLst>
        </pc:spChg>
        <pc:spChg chg="add del">
          <ac:chgData name="Lee, Eunbi" userId="69491ced-fe36-419c-b41a-60659e63da62" providerId="ADAL" clId="{451ADD9D-0828-4ADB-A35B-20E7789B36A7}" dt="2022-04-14T17:49:16.200" v="422" actId="26606"/>
          <ac:spMkLst>
            <pc:docMk/>
            <pc:sldMk cId="2437664824" sldId="282"/>
            <ac:spMk id="16" creationId="{917859B3-4C91-478D-929D-BB6433F90849}"/>
          </ac:spMkLst>
        </pc:spChg>
        <pc:spChg chg="add del">
          <ac:chgData name="Lee, Eunbi" userId="69491ced-fe36-419c-b41a-60659e63da62" providerId="ADAL" clId="{451ADD9D-0828-4ADB-A35B-20E7789B36A7}" dt="2022-04-14T17:47:31.580" v="400" actId="26606"/>
          <ac:spMkLst>
            <pc:docMk/>
            <pc:sldMk cId="2437664824" sldId="282"/>
            <ac:spMk id="17" creationId="{D28308C6-B2F1-39A0-94C2-6D587F88F2AA}"/>
          </ac:spMkLst>
        </pc:spChg>
        <pc:spChg chg="add del">
          <ac:chgData name="Lee, Eunbi" userId="69491ced-fe36-419c-b41a-60659e63da62" providerId="ADAL" clId="{451ADD9D-0828-4ADB-A35B-20E7789B36A7}" dt="2022-04-14T17:49:16.200" v="422" actId="26606"/>
          <ac:spMkLst>
            <pc:docMk/>
            <pc:sldMk cId="2437664824" sldId="282"/>
            <ac:spMk id="18" creationId="{93B0A0F2-C70B-166A-C52A-BF75B400ECDF}"/>
          </ac:spMkLst>
        </pc:spChg>
        <pc:spChg chg="add del">
          <ac:chgData name="Lee, Eunbi" userId="69491ced-fe36-419c-b41a-60659e63da62" providerId="ADAL" clId="{451ADD9D-0828-4ADB-A35B-20E7789B36A7}" dt="2022-04-14T17:53:09.555" v="440" actId="26606"/>
          <ac:spMkLst>
            <pc:docMk/>
            <pc:sldMk cId="2437664824" sldId="282"/>
            <ac:spMk id="19" creationId="{1E9986A5-A7D1-4022-BAC0-885FB7A141AE}"/>
          </ac:spMkLst>
        </pc:spChg>
        <pc:spChg chg="add del">
          <ac:chgData name="Lee, Eunbi" userId="69491ced-fe36-419c-b41a-60659e63da62" providerId="ADAL" clId="{451ADD9D-0828-4ADB-A35B-20E7789B36A7}" dt="2022-04-14T17:47:31.580" v="400" actId="26606"/>
          <ac:spMkLst>
            <pc:docMk/>
            <pc:sldMk cId="2437664824" sldId="282"/>
            <ac:spMk id="20" creationId="{0EFD753D-6A49-46DD-9E82-AA6E2C62B461}"/>
          </ac:spMkLst>
        </pc:spChg>
        <pc:spChg chg="add del">
          <ac:chgData name="Lee, Eunbi" userId="69491ced-fe36-419c-b41a-60659e63da62" providerId="ADAL" clId="{451ADD9D-0828-4ADB-A35B-20E7789B36A7}" dt="2022-04-14T17:53:09.555" v="440" actId="26606"/>
          <ac:spMkLst>
            <pc:docMk/>
            <pc:sldMk cId="2437664824" sldId="282"/>
            <ac:spMk id="21" creationId="{D2758DA7-6A89-49A1-B9F5-546D993242F8}"/>
          </ac:spMkLst>
        </pc:spChg>
        <pc:spChg chg="add del">
          <ac:chgData name="Lee, Eunbi" userId="69491ced-fe36-419c-b41a-60659e63da62" providerId="ADAL" clId="{451ADD9D-0828-4ADB-A35B-20E7789B36A7}" dt="2022-04-14T17:47:31.580" v="400" actId="26606"/>
          <ac:spMkLst>
            <pc:docMk/>
            <pc:sldMk cId="2437664824" sldId="282"/>
            <ac:spMk id="22" creationId="{138A5824-1F4A-4EE7-BC13-5BB48FC0809B}"/>
          </ac:spMkLst>
        </pc:spChg>
        <pc:spChg chg="add del">
          <ac:chgData name="Lee, Eunbi" userId="69491ced-fe36-419c-b41a-60659e63da62" providerId="ADAL" clId="{451ADD9D-0828-4ADB-A35B-20E7789B36A7}" dt="2022-04-14T17:49:16.200" v="422" actId="26606"/>
          <ac:spMkLst>
            <pc:docMk/>
            <pc:sldMk cId="2437664824" sldId="282"/>
            <ac:spMk id="24" creationId="{6283FBD2-A663-469F-855C-06D86E3C1161}"/>
          </ac:spMkLst>
        </pc:spChg>
        <pc:spChg chg="add del">
          <ac:chgData name="Lee, Eunbi" userId="69491ced-fe36-419c-b41a-60659e63da62" providerId="ADAL" clId="{451ADD9D-0828-4ADB-A35B-20E7789B36A7}" dt="2022-04-14T17:49:16.200" v="422" actId="26606"/>
          <ac:spMkLst>
            <pc:docMk/>
            <pc:sldMk cId="2437664824" sldId="282"/>
            <ac:spMk id="26" creationId="{8A1279FC-7441-4E55-B082-2774E6316482}"/>
          </ac:spMkLst>
        </pc:spChg>
        <pc:spChg chg="add del">
          <ac:chgData name="Lee, Eunbi" userId="69491ced-fe36-419c-b41a-60659e63da62" providerId="ADAL" clId="{451ADD9D-0828-4ADB-A35B-20E7789B36A7}" dt="2022-04-14T17:53:09.555" v="440" actId="26606"/>
          <ac:spMkLst>
            <pc:docMk/>
            <pc:sldMk cId="2437664824" sldId="282"/>
            <ac:spMk id="27" creationId="{E31B09A9-A130-C59D-6891-21625386E43C}"/>
          </ac:spMkLst>
        </pc:spChg>
        <pc:spChg chg="add del">
          <ac:chgData name="Lee, Eunbi" userId="69491ced-fe36-419c-b41a-60659e63da62" providerId="ADAL" clId="{451ADD9D-0828-4ADB-A35B-20E7789B36A7}" dt="2022-04-14T17:55:21.409" v="452" actId="26606"/>
          <ac:spMkLst>
            <pc:docMk/>
            <pc:sldMk cId="2437664824" sldId="282"/>
            <ac:spMk id="30" creationId="{247AB924-1B87-43FC-B7C7-B112D5C51A0E}"/>
          </ac:spMkLst>
        </pc:spChg>
        <pc:spChg chg="add">
          <ac:chgData name="Lee, Eunbi" userId="69491ced-fe36-419c-b41a-60659e63da62" providerId="ADAL" clId="{451ADD9D-0828-4ADB-A35B-20E7789B36A7}" dt="2022-04-14T17:55:21.409" v="452" actId="26606"/>
          <ac:spMkLst>
            <pc:docMk/>
            <pc:sldMk cId="2437664824" sldId="282"/>
            <ac:spMk id="34" creationId="{DE127D07-37F2-4FE3-9F47-F0CD6740D5D8}"/>
          </ac:spMkLst>
        </pc:spChg>
        <pc:spChg chg="add mod">
          <ac:chgData name="Lee, Eunbi" userId="69491ced-fe36-419c-b41a-60659e63da62" providerId="ADAL" clId="{451ADD9D-0828-4ADB-A35B-20E7789B36A7}" dt="2022-04-14T18:27:51.503" v="1545" actId="14100"/>
          <ac:spMkLst>
            <pc:docMk/>
            <pc:sldMk cId="2437664824" sldId="282"/>
            <ac:spMk id="35" creationId="{A6520A21-D1B8-4B76-9A15-12F5DC597BCC}"/>
          </ac:spMkLst>
        </pc:spChg>
        <pc:spChg chg="add del mod">
          <ac:chgData name="Lee, Eunbi" userId="69491ced-fe36-419c-b41a-60659e63da62" providerId="ADAL" clId="{451ADD9D-0828-4ADB-A35B-20E7789B36A7}" dt="2022-04-14T17:54:35.475" v="448" actId="26606"/>
          <ac:spMkLst>
            <pc:docMk/>
            <pc:sldMk cId="2437664824" sldId="282"/>
            <ac:spMk id="36" creationId="{AC030039-07F9-F694-4C8E-48BB0E9045C2}"/>
          </ac:spMkLst>
        </pc:spChg>
        <pc:spChg chg="add">
          <ac:chgData name="Lee, Eunbi" userId="69491ced-fe36-419c-b41a-60659e63da62" providerId="ADAL" clId="{451ADD9D-0828-4ADB-A35B-20E7789B36A7}" dt="2022-04-14T17:55:21.409" v="452" actId="26606"/>
          <ac:spMkLst>
            <pc:docMk/>
            <pc:sldMk cId="2437664824" sldId="282"/>
            <ac:spMk id="37" creationId="{ADA216DF-C268-4A25-A2DC-51E15F55003F}"/>
          </ac:spMkLst>
        </pc:spChg>
        <pc:spChg chg="add del">
          <ac:chgData name="Lee, Eunbi" userId="69491ced-fe36-419c-b41a-60659e63da62" providerId="ADAL" clId="{451ADD9D-0828-4ADB-A35B-20E7789B36A7}" dt="2022-04-14T17:54:35.475" v="448" actId="26606"/>
          <ac:spMkLst>
            <pc:docMk/>
            <pc:sldMk cId="2437664824" sldId="282"/>
            <ac:spMk id="39" creationId="{6EFFF4A2-EB01-4738-9824-8D9A72A51BB9}"/>
          </ac:spMkLst>
        </pc:spChg>
        <pc:spChg chg="add del mod">
          <ac:chgData name="Lee, Eunbi" userId="69491ced-fe36-419c-b41a-60659e63da62" providerId="ADAL" clId="{451ADD9D-0828-4ADB-A35B-20E7789B36A7}" dt="2022-04-14T17:57:02.080" v="496" actId="478"/>
          <ac:spMkLst>
            <pc:docMk/>
            <pc:sldMk cId="2437664824" sldId="282"/>
            <ac:spMk id="47" creationId="{15EE996C-2514-4522-A607-EDC314491817}"/>
          </ac:spMkLst>
        </pc:spChg>
        <pc:spChg chg="add del">
          <ac:chgData name="Lee, Eunbi" userId="69491ced-fe36-419c-b41a-60659e63da62" providerId="ADAL" clId="{451ADD9D-0828-4ADB-A35B-20E7789B36A7}" dt="2022-04-14T17:54:34.923" v="447" actId="26606"/>
          <ac:spMkLst>
            <pc:docMk/>
            <pc:sldMk cId="2437664824" sldId="282"/>
            <ac:spMk id="48" creationId="{5BA49487-3FDB-4FB7-9D50-2B4F9454DA91}"/>
          </ac:spMkLst>
        </pc:spChg>
        <pc:spChg chg="add mod">
          <ac:chgData name="Lee, Eunbi" userId="69491ced-fe36-419c-b41a-60659e63da62" providerId="ADAL" clId="{451ADD9D-0828-4ADB-A35B-20E7789B36A7}" dt="2022-04-14T18:37:54.147" v="1770" actId="207"/>
          <ac:spMkLst>
            <pc:docMk/>
            <pc:sldMk cId="2437664824" sldId="282"/>
            <ac:spMk id="49" creationId="{0E086ACA-EE8B-40EC-A46F-850EEED45711}"/>
          </ac:spMkLst>
        </pc:spChg>
        <pc:spChg chg="add del">
          <ac:chgData name="Lee, Eunbi" userId="69491ced-fe36-419c-b41a-60659e63da62" providerId="ADAL" clId="{451ADD9D-0828-4ADB-A35B-20E7789B36A7}" dt="2022-04-14T17:54:34.923" v="447" actId="26606"/>
          <ac:spMkLst>
            <pc:docMk/>
            <pc:sldMk cId="2437664824" sldId="282"/>
            <ac:spMk id="50" creationId="{1C938212-FA12-4FF1-87C8-ACDE99D06F69}"/>
          </ac:spMkLst>
        </pc:spChg>
        <pc:spChg chg="add mod">
          <ac:chgData name="Lee, Eunbi" userId="69491ced-fe36-419c-b41a-60659e63da62" providerId="ADAL" clId="{451ADD9D-0828-4ADB-A35B-20E7789B36A7}" dt="2022-04-14T18:11:41.300" v="837" actId="14100"/>
          <ac:spMkLst>
            <pc:docMk/>
            <pc:sldMk cId="2437664824" sldId="282"/>
            <ac:spMk id="51" creationId="{80C5178B-CCA4-4DC7-AEE2-0E7AABE6A719}"/>
          </ac:spMkLst>
        </pc:spChg>
        <pc:spChg chg="add del">
          <ac:chgData name="Lee, Eunbi" userId="69491ced-fe36-419c-b41a-60659e63da62" providerId="ADAL" clId="{451ADD9D-0828-4ADB-A35B-20E7789B36A7}" dt="2022-04-14T17:54:34.923" v="447" actId="26606"/>
          <ac:spMkLst>
            <pc:docMk/>
            <pc:sldMk cId="2437664824" sldId="282"/>
            <ac:spMk id="52" creationId="{369F152D-E540-4B48-BA11-2ADF043C6111}"/>
          </ac:spMkLst>
        </pc:spChg>
        <pc:spChg chg="add mod">
          <ac:chgData name="Lee, Eunbi" userId="69491ced-fe36-419c-b41a-60659e63da62" providerId="ADAL" clId="{451ADD9D-0828-4ADB-A35B-20E7789B36A7}" dt="2022-04-14T18:37:02.803" v="1769" actId="14100"/>
          <ac:spMkLst>
            <pc:docMk/>
            <pc:sldMk cId="2437664824" sldId="282"/>
            <ac:spMk id="53" creationId="{FA709A4B-9022-47D9-BBCC-CAEF9C68C371}"/>
          </ac:spMkLst>
        </pc:spChg>
        <pc:spChg chg="add del">
          <ac:chgData name="Lee, Eunbi" userId="69491ced-fe36-419c-b41a-60659e63da62" providerId="ADAL" clId="{451ADD9D-0828-4ADB-A35B-20E7789B36A7}" dt="2022-04-14T17:54:34.923" v="447" actId="26606"/>
          <ac:spMkLst>
            <pc:docMk/>
            <pc:sldMk cId="2437664824" sldId="282"/>
            <ac:spMk id="54" creationId="{0C059F7E-04C4-4C46-9B3E-E5CE267E347D}"/>
          </ac:spMkLst>
        </pc:spChg>
        <pc:spChg chg="add mod">
          <ac:chgData name="Lee, Eunbi" userId="69491ced-fe36-419c-b41a-60659e63da62" providerId="ADAL" clId="{451ADD9D-0828-4ADB-A35B-20E7789B36A7}" dt="2022-04-14T18:36:38.756" v="1765" actId="14100"/>
          <ac:spMkLst>
            <pc:docMk/>
            <pc:sldMk cId="2437664824" sldId="282"/>
            <ac:spMk id="55" creationId="{1226B01D-FB76-4281-AAED-8324B47D6E97}"/>
          </ac:spMkLst>
        </pc:spChg>
        <pc:spChg chg="add mod">
          <ac:chgData name="Lee, Eunbi" userId="69491ced-fe36-419c-b41a-60659e63da62" providerId="ADAL" clId="{451ADD9D-0828-4ADB-A35B-20E7789B36A7}" dt="2022-04-14T18:11:30.947" v="835" actId="1076"/>
          <ac:spMkLst>
            <pc:docMk/>
            <pc:sldMk cId="2437664824" sldId="282"/>
            <ac:spMk id="56" creationId="{78C32E44-1026-4AC1-AD7E-330619DC3843}"/>
          </ac:spMkLst>
        </pc:spChg>
        <pc:grpChg chg="add del">
          <ac:chgData name="Lee, Eunbi" userId="69491ced-fe36-419c-b41a-60659e63da62" providerId="ADAL" clId="{451ADD9D-0828-4ADB-A35B-20E7789B36A7}" dt="2022-04-14T17:54:35.475" v="448" actId="26606"/>
          <ac:grpSpMkLst>
            <pc:docMk/>
            <pc:sldMk cId="2437664824" sldId="282"/>
            <ac:grpSpMk id="41" creationId="{D4469D90-62FA-49B2-981E-5305361D5A58}"/>
          </ac:grpSpMkLst>
        </pc:grpChg>
        <pc:picChg chg="add mod ord modCrop">
          <ac:chgData name="Lee, Eunbi" userId="69491ced-fe36-419c-b41a-60659e63da62" providerId="ADAL" clId="{451ADD9D-0828-4ADB-A35B-20E7789B36A7}" dt="2022-04-14T18:08:19.268" v="680" actId="14100"/>
          <ac:picMkLst>
            <pc:docMk/>
            <pc:sldMk cId="2437664824" sldId="282"/>
            <ac:picMk id="5" creationId="{5434D3EA-E670-439E-9E24-C0584672FE51}"/>
          </ac:picMkLst>
        </pc:picChg>
        <pc:picChg chg="add mod ord modCrop">
          <ac:chgData name="Lee, Eunbi" userId="69491ced-fe36-419c-b41a-60659e63da62" providerId="ADAL" clId="{451ADD9D-0828-4ADB-A35B-20E7789B36A7}" dt="2022-04-14T18:07:19.243" v="674" actId="14100"/>
          <ac:picMkLst>
            <pc:docMk/>
            <pc:sldMk cId="2437664824" sldId="282"/>
            <ac:picMk id="7" creationId="{D6F7E97E-37BC-4DA1-8FD0-BCC6C4FA1914}"/>
          </ac:picMkLst>
        </pc:picChg>
        <pc:picChg chg="add del mod modCrop">
          <ac:chgData name="Lee, Eunbi" userId="69491ced-fe36-419c-b41a-60659e63da62" providerId="ADAL" clId="{451ADD9D-0828-4ADB-A35B-20E7789B36A7}" dt="2022-04-14T17:48:36.389" v="416" actId="21"/>
          <ac:picMkLst>
            <pc:docMk/>
            <pc:sldMk cId="2437664824" sldId="282"/>
            <ac:picMk id="9" creationId="{1C479131-7A85-4994-BC3B-2AC13902978D}"/>
          </ac:picMkLst>
        </pc:picChg>
        <pc:picChg chg="add del mod modCrop">
          <ac:chgData name="Lee, Eunbi" userId="69491ced-fe36-419c-b41a-60659e63da62" providerId="ADAL" clId="{451ADD9D-0828-4ADB-A35B-20E7789B36A7}" dt="2022-04-14T17:45:58.137" v="392" actId="478"/>
          <ac:picMkLst>
            <pc:docMk/>
            <pc:sldMk cId="2437664824" sldId="282"/>
            <ac:picMk id="10" creationId="{60FAF999-CD28-4442-9C12-3159254B27A3}"/>
          </ac:picMkLst>
        </pc:picChg>
        <pc:picChg chg="add del mod modCrop">
          <ac:chgData name="Lee, Eunbi" userId="69491ced-fe36-419c-b41a-60659e63da62" providerId="ADAL" clId="{451ADD9D-0828-4ADB-A35B-20E7789B36A7}" dt="2022-04-14T17:48:36.389" v="416" actId="21"/>
          <ac:picMkLst>
            <pc:docMk/>
            <pc:sldMk cId="2437664824" sldId="282"/>
            <ac:picMk id="11" creationId="{1D2F7B14-C7A9-49B1-9F1E-752572A4C6D5}"/>
          </ac:picMkLst>
        </pc:picChg>
        <pc:picChg chg="add mod ord modCrop">
          <ac:chgData name="Lee, Eunbi" userId="69491ced-fe36-419c-b41a-60659e63da62" providerId="ADAL" clId="{451ADD9D-0828-4ADB-A35B-20E7789B36A7}" dt="2022-04-14T18:09:14.634" v="688" actId="732"/>
          <ac:picMkLst>
            <pc:docMk/>
            <pc:sldMk cId="2437664824" sldId="282"/>
            <ac:picMk id="13" creationId="{A8553CD5-8A00-4854-8001-A3AD335048FA}"/>
          </ac:picMkLst>
        </pc:picChg>
        <pc:picChg chg="add del mod">
          <ac:chgData name="Lee, Eunbi" userId="69491ced-fe36-419c-b41a-60659e63da62" providerId="ADAL" clId="{451ADD9D-0828-4ADB-A35B-20E7789B36A7}" dt="2022-04-14T17:52:33.860" v="438" actId="21"/>
          <ac:picMkLst>
            <pc:docMk/>
            <pc:sldMk cId="2437664824" sldId="282"/>
            <ac:picMk id="23" creationId="{D9F8405E-6331-4A47-B124-0C42EF9D2E50}"/>
          </ac:picMkLst>
        </pc:picChg>
        <pc:picChg chg="add del mod">
          <ac:chgData name="Lee, Eunbi" userId="69491ced-fe36-419c-b41a-60659e63da62" providerId="ADAL" clId="{451ADD9D-0828-4ADB-A35B-20E7789B36A7}" dt="2022-04-14T17:52:33.860" v="438" actId="21"/>
          <ac:picMkLst>
            <pc:docMk/>
            <pc:sldMk cId="2437664824" sldId="282"/>
            <ac:picMk id="25" creationId="{3A45F236-3EAA-4C08-BC78-7AC64435EE5A}"/>
          </ac:picMkLst>
        </pc:picChg>
        <pc:picChg chg="add del mod">
          <ac:chgData name="Lee, Eunbi" userId="69491ced-fe36-419c-b41a-60659e63da62" providerId="ADAL" clId="{451ADD9D-0828-4ADB-A35B-20E7789B36A7}" dt="2022-04-14T18:06:39.384" v="671" actId="478"/>
          <ac:picMkLst>
            <pc:docMk/>
            <pc:sldMk cId="2437664824" sldId="282"/>
            <ac:picMk id="33" creationId="{9C46237C-2D6F-4B9C-B844-66318633B9F4}"/>
          </ac:picMkLst>
        </pc:picChg>
        <pc:picChg chg="add del mod">
          <ac:chgData name="Lee, Eunbi" userId="69491ced-fe36-419c-b41a-60659e63da62" providerId="ADAL" clId="{451ADD9D-0828-4ADB-A35B-20E7789B36A7}" dt="2022-04-14T17:55:12.853" v="451" actId="21"/>
          <ac:picMkLst>
            <pc:docMk/>
            <pc:sldMk cId="2437664824" sldId="282"/>
            <ac:picMk id="40" creationId="{E214ECC8-B63E-4EE1-B10F-43F9B621BA08}"/>
          </ac:picMkLst>
        </pc:picChg>
        <pc:picChg chg="add del mod">
          <ac:chgData name="Lee, Eunbi" userId="69491ced-fe36-419c-b41a-60659e63da62" providerId="ADAL" clId="{451ADD9D-0828-4ADB-A35B-20E7789B36A7}" dt="2022-04-14T17:55:12.853" v="451" actId="21"/>
          <ac:picMkLst>
            <pc:docMk/>
            <pc:sldMk cId="2437664824" sldId="282"/>
            <ac:picMk id="44" creationId="{50BF09F3-6363-454B-AEE3-BF343E122D12}"/>
          </ac:picMkLst>
        </pc:picChg>
        <pc:picChg chg="add del mod">
          <ac:chgData name="Lee, Eunbi" userId="69491ced-fe36-419c-b41a-60659e63da62" providerId="ADAL" clId="{451ADD9D-0828-4ADB-A35B-20E7789B36A7}" dt="2022-04-14T17:58:36.175" v="630" actId="478"/>
          <ac:picMkLst>
            <pc:docMk/>
            <pc:sldMk cId="2437664824" sldId="282"/>
            <ac:picMk id="45" creationId="{7372A825-2237-42CF-A997-D1BCBF401797}"/>
          </ac:picMkLst>
        </pc:picChg>
        <pc:picChg chg="add del mod">
          <ac:chgData name="Lee, Eunbi" userId="69491ced-fe36-419c-b41a-60659e63da62" providerId="ADAL" clId="{451ADD9D-0828-4ADB-A35B-20E7789B36A7}" dt="2022-04-14T18:03:47.767" v="668" actId="478"/>
          <ac:picMkLst>
            <pc:docMk/>
            <pc:sldMk cId="2437664824" sldId="282"/>
            <ac:picMk id="46" creationId="{A5073DD1-F7A3-4967-A9BF-D00E1E733832}"/>
          </ac:picMkLst>
        </pc:picChg>
        <pc:cxnChg chg="add del">
          <ac:chgData name="Lee, Eunbi" userId="69491ced-fe36-419c-b41a-60659e63da62" providerId="ADAL" clId="{451ADD9D-0828-4ADB-A35B-20E7789B36A7}" dt="2022-04-14T17:55:21.409" v="452" actId="26606"/>
          <ac:cxnSpMkLst>
            <pc:docMk/>
            <pc:sldMk cId="2437664824" sldId="282"/>
            <ac:cxnSpMk id="29" creationId="{99AE2756-0FC4-4155-83E7-58AAAB63E757}"/>
          </ac:cxnSpMkLst>
        </pc:cxnChg>
        <pc:cxnChg chg="add del">
          <ac:chgData name="Lee, Eunbi" userId="69491ced-fe36-419c-b41a-60659e63da62" providerId="ADAL" clId="{451ADD9D-0828-4ADB-A35B-20E7789B36A7}" dt="2022-04-14T17:55:21.409" v="452" actId="26606"/>
          <ac:cxnSpMkLst>
            <pc:docMk/>
            <pc:sldMk cId="2437664824" sldId="282"/>
            <ac:cxnSpMk id="31" creationId="{818DC98F-4057-4645-B948-F604F39A9CFE}"/>
          </ac:cxnSpMkLst>
        </pc:cxnChg>
        <pc:cxnChg chg="add del">
          <ac:chgData name="Lee, Eunbi" userId="69491ced-fe36-419c-b41a-60659e63da62" providerId="ADAL" clId="{451ADD9D-0828-4ADB-A35B-20E7789B36A7}" dt="2022-04-14T17:55:21.409" v="452" actId="26606"/>
          <ac:cxnSpMkLst>
            <pc:docMk/>
            <pc:sldMk cId="2437664824" sldId="282"/>
            <ac:cxnSpMk id="32" creationId="{DAD2B705-4A9B-408D-AA80-4F41045E09DE}"/>
          </ac:cxnSpMkLst>
        </pc:cxnChg>
      </pc:sldChg>
      <pc:sldChg chg="addSp delSp modSp new del mod">
        <pc:chgData name="Lee, Eunbi" userId="69491ced-fe36-419c-b41a-60659e63da62" providerId="ADAL" clId="{451ADD9D-0828-4ADB-A35B-20E7789B36A7}" dt="2022-04-14T18:11:46.763" v="838" actId="47"/>
        <pc:sldMkLst>
          <pc:docMk/>
          <pc:sldMk cId="205889170" sldId="283"/>
        </pc:sldMkLst>
        <pc:picChg chg="add del mod">
          <ac:chgData name="Lee, Eunbi" userId="69491ced-fe36-419c-b41a-60659e63da62" providerId="ADAL" clId="{451ADD9D-0828-4ADB-A35B-20E7789B36A7}" dt="2022-04-14T17:51:17.460" v="436" actId="21"/>
          <ac:picMkLst>
            <pc:docMk/>
            <pc:sldMk cId="205889170" sldId="283"/>
            <ac:picMk id="4" creationId="{D916A360-ACAE-4246-9195-FA67595696F8}"/>
          </ac:picMkLst>
        </pc:picChg>
        <pc:picChg chg="add del mod">
          <ac:chgData name="Lee, Eunbi" userId="69491ced-fe36-419c-b41a-60659e63da62" providerId="ADAL" clId="{451ADD9D-0828-4ADB-A35B-20E7789B36A7}" dt="2022-04-14T17:51:17.460" v="436" actId="21"/>
          <ac:picMkLst>
            <pc:docMk/>
            <pc:sldMk cId="205889170" sldId="283"/>
            <ac:picMk id="5" creationId="{4DA22F81-EC53-4DC5-88AD-809E38713702}"/>
          </ac:picMkLst>
        </pc:picChg>
      </pc:sldChg>
      <pc:sldChg chg="addSp modSp new del">
        <pc:chgData name="Lee, Eunbi" userId="69491ced-fe36-419c-b41a-60659e63da62" providerId="ADAL" clId="{451ADD9D-0828-4ADB-A35B-20E7789B36A7}" dt="2022-04-14T18:15:32.462" v="947" actId="47"/>
        <pc:sldMkLst>
          <pc:docMk/>
          <pc:sldMk cId="2149217842" sldId="283"/>
        </pc:sldMkLst>
        <pc:graphicFrameChg chg="add mod">
          <ac:chgData name="Lee, Eunbi" userId="69491ced-fe36-419c-b41a-60659e63da62" providerId="ADAL" clId="{451ADD9D-0828-4ADB-A35B-20E7789B36A7}" dt="2022-04-14T18:12:19.616" v="844"/>
          <ac:graphicFrameMkLst>
            <pc:docMk/>
            <pc:sldMk cId="2149217842" sldId="283"/>
            <ac:graphicFrameMk id="4" creationId="{0FDFD95B-5DC8-48B6-BF2A-FADCCD789351}"/>
          </ac:graphicFrameMkLst>
        </pc:graphicFrameChg>
      </pc:sldChg>
      <pc:sldChg chg="addSp modSp mod delCm modCm">
        <pc:chgData name="Lee, Eunbi" userId="69491ced-fe36-419c-b41a-60659e63da62" providerId="ADAL" clId="{451ADD9D-0828-4ADB-A35B-20E7789B36A7}" dt="2022-04-14T18:30:07.055" v="1685" actId="1076"/>
        <pc:sldMkLst>
          <pc:docMk/>
          <pc:sldMk cId="1464234509" sldId="284"/>
        </pc:sldMkLst>
        <pc:spChg chg="mod">
          <ac:chgData name="Lee, Eunbi" userId="69491ced-fe36-419c-b41a-60659e63da62" providerId="ADAL" clId="{451ADD9D-0828-4ADB-A35B-20E7789B36A7}" dt="2022-04-14T18:30:02.225" v="1684" actId="1076"/>
          <ac:spMkLst>
            <pc:docMk/>
            <pc:sldMk cId="1464234509" sldId="284"/>
            <ac:spMk id="2" creationId="{C2CFBC10-3C1F-4DBF-B019-F47A6F6938FA}"/>
          </ac:spMkLst>
        </pc:spChg>
        <pc:spChg chg="add mod">
          <ac:chgData name="Lee, Eunbi" userId="69491ced-fe36-419c-b41a-60659e63da62" providerId="ADAL" clId="{451ADD9D-0828-4ADB-A35B-20E7789B36A7}" dt="2022-04-14T18:30:07.055" v="1685" actId="1076"/>
          <ac:spMkLst>
            <pc:docMk/>
            <pc:sldMk cId="1464234509" sldId="284"/>
            <ac:spMk id="3" creationId="{011E95BA-2BBE-4EF3-8B9F-49A89E221D4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Concerns about Poverty Bay Water Quality by Korean</a:t>
            </a:r>
            <a:r>
              <a:rPr lang="en-US" baseline="0" dirty="0"/>
              <a:t> Residents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Concerns about Poverty Bay Water Quality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06DC-4ADA-8BA8-4B4497E72CD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6DC-4ADA-8BA8-4B4497E72CD6}"/>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4-06DC-4ADA-8BA8-4B4497E72CD6}"/>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5-06DC-4ADA-8BA8-4B4497E72CD6}"/>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6-06DC-4ADA-8BA8-4B4497E72CD6}"/>
              </c:ext>
            </c:extLst>
          </c:dPt>
          <c:dLbls>
            <c:dLbl>
              <c:idx val="0"/>
              <c:layout>
                <c:manualLayout>
                  <c:x val="2.7220630713683022E-2"/>
                  <c:y val="0"/>
                </c:manualLayout>
              </c:layout>
              <c:tx>
                <c:rich>
                  <a:bodyPr/>
                  <a:lstStyle/>
                  <a:p>
                    <a:fld id="{2B0F6A01-B18A-475C-A16F-61E069E6A4B7}" type="CATEGORYNAME">
                      <a:rPr lang="en-US" sz="1800"/>
                      <a:pPr/>
                      <a:t>[CATEGORY NAME]</a:t>
                    </a:fld>
                    <a:r>
                      <a:rPr lang="en-US" baseline="0" dirty="0"/>
                      <a:t>
</a:t>
                    </a:r>
                    <a:fld id="{21DAF955-9BDB-482C-96B4-FAC7A5B936D6}"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6DC-4ADA-8BA8-4B4497E72CD6}"/>
                </c:ext>
              </c:extLst>
            </c:dLbl>
            <c:dLbl>
              <c:idx val="1"/>
              <c:layout>
                <c:manualLayout>
                  <c:x val="1.9659344404326626E-2"/>
                  <c:y val="-8.6907669452361374E-17"/>
                </c:manualLayout>
              </c:layout>
              <c:tx>
                <c:rich>
                  <a:bodyPr/>
                  <a:lstStyle/>
                  <a:p>
                    <a:fld id="{447DCC85-743E-48B8-8D47-E9556819F5A7}" type="CATEGORYNAME">
                      <a:rPr lang="en-US" sz="1800"/>
                      <a:pPr/>
                      <a:t>[CATEGORY NAME]</a:t>
                    </a:fld>
                    <a:r>
                      <a:rPr lang="en-US" baseline="0" dirty="0"/>
                      <a:t>
</a:t>
                    </a:r>
                    <a:fld id="{4B23D771-A73D-438D-9E2D-04BBF2199766}"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6DC-4ADA-8BA8-4B4497E72CD6}"/>
                </c:ext>
              </c:extLst>
            </c:dLbl>
            <c:dLbl>
              <c:idx val="2"/>
              <c:layout>
                <c:manualLayout>
                  <c:x val="-2.5708373451811744E-2"/>
                  <c:y val="0"/>
                </c:manualLayout>
              </c:layout>
              <c:tx>
                <c:rich>
                  <a:bodyPr/>
                  <a:lstStyle/>
                  <a:p>
                    <a:fld id="{64225653-DBED-4544-8FB4-E18AF179002F}" type="CATEGORYNAME">
                      <a:rPr lang="en-US" sz="1800"/>
                      <a:pPr/>
                      <a:t>[CATEGORY NAME]</a:t>
                    </a:fld>
                    <a:r>
                      <a:rPr lang="en-US" baseline="0" dirty="0"/>
                      <a:t>
</a:t>
                    </a:r>
                    <a:fld id="{DD4385F0-DC1C-4538-AB62-EE5F04D0293E}"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6DC-4ADA-8BA8-4B4497E72CD6}"/>
                </c:ext>
              </c:extLst>
            </c:dLbl>
            <c:dLbl>
              <c:idx val="3"/>
              <c:layout>
                <c:manualLayout>
                  <c:x val="-4.5367717856138372E-3"/>
                  <c:y val="0"/>
                </c:manualLayout>
              </c:layout>
              <c:tx>
                <c:rich>
                  <a:bodyPr/>
                  <a:lstStyle/>
                  <a:p>
                    <a:fld id="{1977204C-3CFF-44D8-A7D4-9846893E8393}" type="CATEGORYNAME">
                      <a:rPr lang="en-US" sz="1800"/>
                      <a:pPr/>
                      <a:t>[CATEGORY NAME]</a:t>
                    </a:fld>
                    <a:r>
                      <a:rPr lang="en-US" baseline="0" dirty="0"/>
                      <a:t>
</a:t>
                    </a:r>
                    <a:fld id="{891FAD72-0917-4256-AE3D-5BBB2CE2C48B}"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6DC-4ADA-8BA8-4B4497E72CD6}"/>
                </c:ext>
              </c:extLst>
            </c:dLbl>
            <c:dLbl>
              <c:idx val="4"/>
              <c:layout>
                <c:manualLayout>
                  <c:x val="-7.2588348569821395E-2"/>
                  <c:y val="6.1626150241269551E-2"/>
                </c:manualLayout>
              </c:layout>
              <c:tx>
                <c:rich>
                  <a:bodyPr/>
                  <a:lstStyle/>
                  <a:p>
                    <a:fld id="{EA651702-CB53-445C-BACD-B416B7C2FD1E}" type="CATEGORYNAME">
                      <a:rPr lang="en-US" sz="1800"/>
                      <a:pPr/>
                      <a:t>[CATEGORY NAME]</a:t>
                    </a:fld>
                    <a:r>
                      <a:rPr lang="en-US" baseline="0" dirty="0"/>
                      <a:t>
</a:t>
                    </a:r>
                    <a:fld id="{A77273D1-B36B-4C57-A086-174B0965775B}" type="PERCENTAGE">
                      <a:rPr lang="en-US" baseline="0"/>
                      <a:pPr/>
                      <a:t>[PERCENTAGE]</a:t>
                    </a:fld>
                    <a:endParaRPr lang="en-US" baseline="0" dirty="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06DC-4ADA-8BA8-4B4497E72CD6}"/>
                </c:ext>
              </c:extLst>
            </c:dLbl>
            <c:spPr>
              <a:solidFill>
                <a:prstClr val="white"/>
              </a:solidFill>
              <a:ln w="19050">
                <a:solidFill>
                  <a:prstClr val="black"/>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Safety of Eating Shellfish</c:v>
                </c:pt>
                <c:pt idx="1">
                  <c:v>Disease Outbreak in Water</c:v>
                </c:pt>
                <c:pt idx="2">
                  <c:v>Family Health</c:v>
                </c:pt>
                <c:pt idx="3">
                  <c:v>Health of Marine Species</c:v>
                </c:pt>
                <c:pt idx="4">
                  <c:v>Safety of Recreation</c:v>
                </c:pt>
              </c:strCache>
            </c:strRef>
          </c:cat>
          <c:val>
            <c:numRef>
              <c:f>Sheet1!$B$2:$B$6</c:f>
              <c:numCache>
                <c:formatCode>0%</c:formatCode>
                <c:ptCount val="5"/>
                <c:pt idx="0">
                  <c:v>0.23</c:v>
                </c:pt>
                <c:pt idx="1">
                  <c:v>0.23</c:v>
                </c:pt>
                <c:pt idx="2">
                  <c:v>0.2</c:v>
                </c:pt>
                <c:pt idx="3">
                  <c:v>0.17</c:v>
                </c:pt>
                <c:pt idx="4">
                  <c:v>0.15</c:v>
                </c:pt>
              </c:numCache>
            </c:numRef>
          </c:val>
          <c:extLst>
            <c:ext xmlns:c16="http://schemas.microsoft.com/office/drawing/2014/chart" uri="{C3380CC4-5D6E-409C-BE32-E72D297353CC}">
              <c16:uniqueId val="{00000000-06DC-4ADA-8BA8-4B4497E72CD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A69646-96A6-4255-871E-7307A3C88E64}" type="doc">
      <dgm:prSet loTypeId="urn:microsoft.com/office/officeart/2005/8/layout/arrow2" loCatId="process" qsTypeId="urn:microsoft.com/office/officeart/2005/8/quickstyle/simple1" qsCatId="simple" csTypeId="urn:microsoft.com/office/officeart/2005/8/colors/accent1_2" csCatId="accent1" phldr="1"/>
      <dgm:spPr/>
    </dgm:pt>
    <dgm:pt modelId="{DA38AA5E-FA2A-4AEF-9EEA-93F5E36D3F14}">
      <dgm:prSet phldrT="[Text]"/>
      <dgm:spPr/>
      <dgm:t>
        <a:bodyPr/>
        <a:lstStyle/>
        <a:p>
          <a:r>
            <a:rPr lang="en-US" dirty="0"/>
            <a:t>1. Know the culture</a:t>
          </a:r>
        </a:p>
      </dgm:t>
    </dgm:pt>
    <dgm:pt modelId="{A7C6E4E7-C492-4DF7-8F2F-B3716C0935FF}" type="parTrans" cxnId="{D8EDA5A9-737B-4EC5-8465-046C7B1131A1}">
      <dgm:prSet/>
      <dgm:spPr/>
      <dgm:t>
        <a:bodyPr/>
        <a:lstStyle/>
        <a:p>
          <a:endParaRPr lang="en-US"/>
        </a:p>
      </dgm:t>
    </dgm:pt>
    <dgm:pt modelId="{6674AEFB-824C-49EA-8411-E328E267D8FB}" type="sibTrans" cxnId="{D8EDA5A9-737B-4EC5-8465-046C7B1131A1}">
      <dgm:prSet/>
      <dgm:spPr/>
      <dgm:t>
        <a:bodyPr/>
        <a:lstStyle/>
        <a:p>
          <a:endParaRPr lang="en-US"/>
        </a:p>
      </dgm:t>
    </dgm:pt>
    <dgm:pt modelId="{07299716-2701-496C-A627-A969ED6CE5BF}">
      <dgm:prSet phldrT="[Text]"/>
      <dgm:spPr/>
      <dgm:t>
        <a:bodyPr/>
        <a:lstStyle/>
        <a:p>
          <a:r>
            <a:rPr lang="en-US" dirty="0"/>
            <a:t>2. Plan diverse approaches</a:t>
          </a:r>
        </a:p>
      </dgm:t>
    </dgm:pt>
    <dgm:pt modelId="{CD98485E-8AC2-46E5-A14E-439A4FC87BB1}" type="parTrans" cxnId="{392AE9ED-1FF0-4AD0-B0B5-5FE9E393B65D}">
      <dgm:prSet/>
      <dgm:spPr/>
      <dgm:t>
        <a:bodyPr/>
        <a:lstStyle/>
        <a:p>
          <a:endParaRPr lang="en-US"/>
        </a:p>
      </dgm:t>
    </dgm:pt>
    <dgm:pt modelId="{8FAFBA28-CBFF-4A39-B874-BB996124074B}" type="sibTrans" cxnId="{392AE9ED-1FF0-4AD0-B0B5-5FE9E393B65D}">
      <dgm:prSet/>
      <dgm:spPr/>
      <dgm:t>
        <a:bodyPr/>
        <a:lstStyle/>
        <a:p>
          <a:endParaRPr lang="en-US"/>
        </a:p>
      </dgm:t>
    </dgm:pt>
    <dgm:pt modelId="{28B413EE-13CF-4358-9D13-F68A8EADBB05}">
      <dgm:prSet phldrT="[Text]"/>
      <dgm:spPr/>
      <dgm:t>
        <a:bodyPr/>
        <a:lstStyle/>
        <a:p>
          <a:r>
            <a:rPr lang="en-US" dirty="0"/>
            <a:t>Create community value</a:t>
          </a:r>
        </a:p>
      </dgm:t>
    </dgm:pt>
    <dgm:pt modelId="{5E804474-4711-4205-99DC-A72559B67D75}" type="parTrans" cxnId="{05BF0764-1C9F-4085-B288-7398CC08E9DF}">
      <dgm:prSet/>
      <dgm:spPr/>
      <dgm:t>
        <a:bodyPr/>
        <a:lstStyle/>
        <a:p>
          <a:endParaRPr lang="en-US"/>
        </a:p>
      </dgm:t>
    </dgm:pt>
    <dgm:pt modelId="{199DF11E-1C8D-43BC-858A-F13FE138E648}" type="sibTrans" cxnId="{05BF0764-1C9F-4085-B288-7398CC08E9DF}">
      <dgm:prSet/>
      <dgm:spPr/>
      <dgm:t>
        <a:bodyPr/>
        <a:lstStyle/>
        <a:p>
          <a:endParaRPr lang="en-US"/>
        </a:p>
      </dgm:t>
    </dgm:pt>
    <dgm:pt modelId="{B7AC86C1-21D7-4A1F-9F99-12BE16553BBA}">
      <dgm:prSet phldrT="[Text]"/>
      <dgm:spPr/>
      <dgm:t>
        <a:bodyPr/>
        <a:lstStyle/>
        <a:p>
          <a:r>
            <a:rPr lang="en-US" dirty="0"/>
            <a:t>3. Connect services</a:t>
          </a:r>
        </a:p>
      </dgm:t>
    </dgm:pt>
    <dgm:pt modelId="{CC88D932-D45B-464B-B153-A1C3579DBAF6}" type="parTrans" cxnId="{BF72AA29-E7F6-4918-837C-305A1022B0C5}">
      <dgm:prSet/>
      <dgm:spPr/>
      <dgm:t>
        <a:bodyPr/>
        <a:lstStyle/>
        <a:p>
          <a:endParaRPr lang="en-US"/>
        </a:p>
      </dgm:t>
    </dgm:pt>
    <dgm:pt modelId="{458BBB3A-8A45-4D22-B58E-D4E4414B47BB}" type="sibTrans" cxnId="{BF72AA29-E7F6-4918-837C-305A1022B0C5}">
      <dgm:prSet/>
      <dgm:spPr/>
      <dgm:t>
        <a:bodyPr/>
        <a:lstStyle/>
        <a:p>
          <a:endParaRPr lang="en-US"/>
        </a:p>
      </dgm:t>
    </dgm:pt>
    <dgm:pt modelId="{68EA7752-38FD-4FDD-BDBE-C870029FB7E1}" type="pres">
      <dgm:prSet presAssocID="{D9A69646-96A6-4255-871E-7307A3C88E64}" presName="arrowDiagram" presStyleCnt="0">
        <dgm:presLayoutVars>
          <dgm:chMax val="5"/>
          <dgm:dir/>
          <dgm:resizeHandles val="exact"/>
        </dgm:presLayoutVars>
      </dgm:prSet>
      <dgm:spPr/>
    </dgm:pt>
    <dgm:pt modelId="{CF7B04CF-5B16-4A65-9887-63E221DEE9BB}" type="pres">
      <dgm:prSet presAssocID="{D9A69646-96A6-4255-871E-7307A3C88E64}" presName="arrow" presStyleLbl="bgShp" presStyleIdx="0" presStyleCnt="1"/>
      <dgm:spPr/>
    </dgm:pt>
    <dgm:pt modelId="{C153E416-F7DB-4AF2-912A-A7C7E1A20FF2}" type="pres">
      <dgm:prSet presAssocID="{D9A69646-96A6-4255-871E-7307A3C88E64}" presName="arrowDiagram4" presStyleCnt="0"/>
      <dgm:spPr/>
    </dgm:pt>
    <dgm:pt modelId="{6173E196-BBA6-4E03-B46D-AA54CBCBF000}" type="pres">
      <dgm:prSet presAssocID="{DA38AA5E-FA2A-4AEF-9EEA-93F5E36D3F14}" presName="bullet4a" presStyleLbl="node1" presStyleIdx="0" presStyleCnt="4"/>
      <dgm:spPr/>
    </dgm:pt>
    <dgm:pt modelId="{4E5850DD-5200-45A5-8F4F-985F5035EF9D}" type="pres">
      <dgm:prSet presAssocID="{DA38AA5E-FA2A-4AEF-9EEA-93F5E36D3F14}" presName="textBox4a" presStyleLbl="revTx" presStyleIdx="0" presStyleCnt="4">
        <dgm:presLayoutVars>
          <dgm:bulletEnabled val="1"/>
        </dgm:presLayoutVars>
      </dgm:prSet>
      <dgm:spPr/>
    </dgm:pt>
    <dgm:pt modelId="{B480EEE1-93E4-4749-A1C1-DD675D070D5A}" type="pres">
      <dgm:prSet presAssocID="{07299716-2701-496C-A627-A969ED6CE5BF}" presName="bullet4b" presStyleLbl="node1" presStyleIdx="1" presStyleCnt="4"/>
      <dgm:spPr/>
    </dgm:pt>
    <dgm:pt modelId="{EDDD582F-F48B-46FC-AAAC-327947A6ADC1}" type="pres">
      <dgm:prSet presAssocID="{07299716-2701-496C-A627-A969ED6CE5BF}" presName="textBox4b" presStyleLbl="revTx" presStyleIdx="1" presStyleCnt="4">
        <dgm:presLayoutVars>
          <dgm:bulletEnabled val="1"/>
        </dgm:presLayoutVars>
      </dgm:prSet>
      <dgm:spPr/>
    </dgm:pt>
    <dgm:pt modelId="{4443CA18-99C2-4ADE-ABD8-430877670275}" type="pres">
      <dgm:prSet presAssocID="{B7AC86C1-21D7-4A1F-9F99-12BE16553BBA}" presName="bullet4c" presStyleLbl="node1" presStyleIdx="2" presStyleCnt="4"/>
      <dgm:spPr/>
    </dgm:pt>
    <dgm:pt modelId="{9A0B8DF9-E83A-4DD6-B416-6FBF82936CEE}" type="pres">
      <dgm:prSet presAssocID="{B7AC86C1-21D7-4A1F-9F99-12BE16553BBA}" presName="textBox4c" presStyleLbl="revTx" presStyleIdx="2" presStyleCnt="4">
        <dgm:presLayoutVars>
          <dgm:bulletEnabled val="1"/>
        </dgm:presLayoutVars>
      </dgm:prSet>
      <dgm:spPr/>
    </dgm:pt>
    <dgm:pt modelId="{E7913C91-1AD1-415C-B720-903A6AC75F05}" type="pres">
      <dgm:prSet presAssocID="{28B413EE-13CF-4358-9D13-F68A8EADBB05}" presName="bullet4d" presStyleLbl="node1" presStyleIdx="3" presStyleCnt="4"/>
      <dgm:spPr>
        <a:solidFill>
          <a:schemeClr val="accent2"/>
        </a:solidFill>
      </dgm:spPr>
    </dgm:pt>
    <dgm:pt modelId="{2041B702-6184-4990-94EC-0FA284836364}" type="pres">
      <dgm:prSet presAssocID="{28B413EE-13CF-4358-9D13-F68A8EADBB05}" presName="textBox4d" presStyleLbl="revTx" presStyleIdx="3" presStyleCnt="4">
        <dgm:presLayoutVars>
          <dgm:bulletEnabled val="1"/>
        </dgm:presLayoutVars>
      </dgm:prSet>
      <dgm:spPr/>
    </dgm:pt>
  </dgm:ptLst>
  <dgm:cxnLst>
    <dgm:cxn modelId="{ED6CBE08-EFE8-4C13-AE71-BEACDEE8FED2}" type="presOf" srcId="{DA38AA5E-FA2A-4AEF-9EEA-93F5E36D3F14}" destId="{4E5850DD-5200-45A5-8F4F-985F5035EF9D}" srcOrd="0" destOrd="0" presId="urn:microsoft.com/office/officeart/2005/8/layout/arrow2"/>
    <dgm:cxn modelId="{F0B5E60D-B7DF-4B4D-BA6F-7D1DF1E065C4}" type="presOf" srcId="{B7AC86C1-21D7-4A1F-9F99-12BE16553BBA}" destId="{9A0B8DF9-E83A-4DD6-B416-6FBF82936CEE}" srcOrd="0" destOrd="0" presId="urn:microsoft.com/office/officeart/2005/8/layout/arrow2"/>
    <dgm:cxn modelId="{BF72AA29-E7F6-4918-837C-305A1022B0C5}" srcId="{D9A69646-96A6-4255-871E-7307A3C88E64}" destId="{B7AC86C1-21D7-4A1F-9F99-12BE16553BBA}" srcOrd="2" destOrd="0" parTransId="{CC88D932-D45B-464B-B153-A1C3579DBAF6}" sibTransId="{458BBB3A-8A45-4D22-B58E-D4E4414B47BB}"/>
    <dgm:cxn modelId="{3DE8143F-676C-479D-8A0B-B67A113CF2D8}" type="presOf" srcId="{07299716-2701-496C-A627-A969ED6CE5BF}" destId="{EDDD582F-F48B-46FC-AAAC-327947A6ADC1}" srcOrd="0" destOrd="0" presId="urn:microsoft.com/office/officeart/2005/8/layout/arrow2"/>
    <dgm:cxn modelId="{05BF0764-1C9F-4085-B288-7398CC08E9DF}" srcId="{D9A69646-96A6-4255-871E-7307A3C88E64}" destId="{28B413EE-13CF-4358-9D13-F68A8EADBB05}" srcOrd="3" destOrd="0" parTransId="{5E804474-4711-4205-99DC-A72559B67D75}" sibTransId="{199DF11E-1C8D-43BC-858A-F13FE138E648}"/>
    <dgm:cxn modelId="{079E6D92-C883-4420-A2E1-A8C4F905C76F}" type="presOf" srcId="{28B413EE-13CF-4358-9D13-F68A8EADBB05}" destId="{2041B702-6184-4990-94EC-0FA284836364}" srcOrd="0" destOrd="0" presId="urn:microsoft.com/office/officeart/2005/8/layout/arrow2"/>
    <dgm:cxn modelId="{D8EDA5A9-737B-4EC5-8465-046C7B1131A1}" srcId="{D9A69646-96A6-4255-871E-7307A3C88E64}" destId="{DA38AA5E-FA2A-4AEF-9EEA-93F5E36D3F14}" srcOrd="0" destOrd="0" parTransId="{A7C6E4E7-C492-4DF7-8F2F-B3716C0935FF}" sibTransId="{6674AEFB-824C-49EA-8411-E328E267D8FB}"/>
    <dgm:cxn modelId="{3682DDD3-2A5A-4402-A413-04B75275B842}" type="presOf" srcId="{D9A69646-96A6-4255-871E-7307A3C88E64}" destId="{68EA7752-38FD-4FDD-BDBE-C870029FB7E1}" srcOrd="0" destOrd="0" presId="urn:microsoft.com/office/officeart/2005/8/layout/arrow2"/>
    <dgm:cxn modelId="{392AE9ED-1FF0-4AD0-B0B5-5FE9E393B65D}" srcId="{D9A69646-96A6-4255-871E-7307A3C88E64}" destId="{07299716-2701-496C-A627-A969ED6CE5BF}" srcOrd="1" destOrd="0" parTransId="{CD98485E-8AC2-46E5-A14E-439A4FC87BB1}" sibTransId="{8FAFBA28-CBFF-4A39-B874-BB996124074B}"/>
    <dgm:cxn modelId="{4A84B252-07A9-4000-B3BE-F3ACE29BFAF3}" type="presParOf" srcId="{68EA7752-38FD-4FDD-BDBE-C870029FB7E1}" destId="{CF7B04CF-5B16-4A65-9887-63E221DEE9BB}" srcOrd="0" destOrd="0" presId="urn:microsoft.com/office/officeart/2005/8/layout/arrow2"/>
    <dgm:cxn modelId="{A127730E-A609-4991-B12D-DC257BA10F85}" type="presParOf" srcId="{68EA7752-38FD-4FDD-BDBE-C870029FB7E1}" destId="{C153E416-F7DB-4AF2-912A-A7C7E1A20FF2}" srcOrd="1" destOrd="0" presId="urn:microsoft.com/office/officeart/2005/8/layout/arrow2"/>
    <dgm:cxn modelId="{5C4D863D-0A5F-459C-8434-0BD57F507CB5}" type="presParOf" srcId="{C153E416-F7DB-4AF2-912A-A7C7E1A20FF2}" destId="{6173E196-BBA6-4E03-B46D-AA54CBCBF000}" srcOrd="0" destOrd="0" presId="urn:microsoft.com/office/officeart/2005/8/layout/arrow2"/>
    <dgm:cxn modelId="{3ECD4507-DF02-4302-A515-3DE6FD1AE8EE}" type="presParOf" srcId="{C153E416-F7DB-4AF2-912A-A7C7E1A20FF2}" destId="{4E5850DD-5200-45A5-8F4F-985F5035EF9D}" srcOrd="1" destOrd="0" presId="urn:microsoft.com/office/officeart/2005/8/layout/arrow2"/>
    <dgm:cxn modelId="{0D5589D9-AA99-40CD-AB6C-D226E97E987F}" type="presParOf" srcId="{C153E416-F7DB-4AF2-912A-A7C7E1A20FF2}" destId="{B480EEE1-93E4-4749-A1C1-DD675D070D5A}" srcOrd="2" destOrd="0" presId="urn:microsoft.com/office/officeart/2005/8/layout/arrow2"/>
    <dgm:cxn modelId="{1FC586B5-3487-43A7-9621-C7E799453191}" type="presParOf" srcId="{C153E416-F7DB-4AF2-912A-A7C7E1A20FF2}" destId="{EDDD582F-F48B-46FC-AAAC-327947A6ADC1}" srcOrd="3" destOrd="0" presId="urn:microsoft.com/office/officeart/2005/8/layout/arrow2"/>
    <dgm:cxn modelId="{0F1F6E8E-7A82-44A5-8E87-117B9CF19951}" type="presParOf" srcId="{C153E416-F7DB-4AF2-912A-A7C7E1A20FF2}" destId="{4443CA18-99C2-4ADE-ABD8-430877670275}" srcOrd="4" destOrd="0" presId="urn:microsoft.com/office/officeart/2005/8/layout/arrow2"/>
    <dgm:cxn modelId="{5C5343A8-1F31-481F-A0A8-86853B27D95F}" type="presParOf" srcId="{C153E416-F7DB-4AF2-912A-A7C7E1A20FF2}" destId="{9A0B8DF9-E83A-4DD6-B416-6FBF82936CEE}" srcOrd="5" destOrd="0" presId="urn:microsoft.com/office/officeart/2005/8/layout/arrow2"/>
    <dgm:cxn modelId="{A180AFDB-8FA6-41C7-BF0D-25614518F492}" type="presParOf" srcId="{C153E416-F7DB-4AF2-912A-A7C7E1A20FF2}" destId="{E7913C91-1AD1-415C-B720-903A6AC75F05}" srcOrd="6" destOrd="0" presId="urn:microsoft.com/office/officeart/2005/8/layout/arrow2"/>
    <dgm:cxn modelId="{A4C59F29-5F46-4C03-B922-0D96AE40282F}" type="presParOf" srcId="{C153E416-F7DB-4AF2-912A-A7C7E1A20FF2}" destId="{2041B702-6184-4990-94EC-0FA284836364}"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0A5F89-A324-4169-917C-C6A8AFC56298}"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5372648-E468-4696-9396-42B704A0EF3E}">
      <dgm:prSet phldrT="[Text]"/>
      <dgm:spPr/>
      <dgm:t>
        <a:bodyPr/>
        <a:lstStyle/>
        <a:p>
          <a:r>
            <a:rPr lang="en-US" dirty="0"/>
            <a:t>Diversified communication</a:t>
          </a:r>
        </a:p>
      </dgm:t>
    </dgm:pt>
    <dgm:pt modelId="{4B157EA5-A422-4A74-9945-69820F93CA7E}" type="parTrans" cxnId="{38DB7335-E5D2-4C4C-9603-0C24AC990231}">
      <dgm:prSet/>
      <dgm:spPr/>
      <dgm:t>
        <a:bodyPr/>
        <a:lstStyle/>
        <a:p>
          <a:endParaRPr lang="en-US"/>
        </a:p>
      </dgm:t>
    </dgm:pt>
    <dgm:pt modelId="{842D935D-880A-4883-84B9-EEA1220E73E5}" type="sibTrans" cxnId="{38DB7335-E5D2-4C4C-9603-0C24AC990231}">
      <dgm:prSet/>
      <dgm:spPr/>
      <dgm:t>
        <a:bodyPr/>
        <a:lstStyle/>
        <a:p>
          <a:endParaRPr lang="en-US"/>
        </a:p>
      </dgm:t>
    </dgm:pt>
    <dgm:pt modelId="{6E9382FF-2C20-42B2-802E-8D68FB28EC85}">
      <dgm:prSet phldrT="[Text]"/>
      <dgm:spPr/>
      <dgm:t>
        <a:bodyPr/>
        <a:lstStyle/>
        <a:p>
          <a:r>
            <a:rPr lang="en-US" dirty="0"/>
            <a:t>Translation</a:t>
          </a:r>
        </a:p>
      </dgm:t>
    </dgm:pt>
    <dgm:pt modelId="{98AEB0E5-7E07-4964-BB98-0EFD0043E975}" type="parTrans" cxnId="{85783649-0176-4B90-B022-9A49031E42EA}">
      <dgm:prSet/>
      <dgm:spPr/>
      <dgm:t>
        <a:bodyPr/>
        <a:lstStyle/>
        <a:p>
          <a:endParaRPr lang="en-US"/>
        </a:p>
      </dgm:t>
    </dgm:pt>
    <dgm:pt modelId="{4576C7DA-D0C4-4596-9DE3-B21E49492DFB}" type="sibTrans" cxnId="{85783649-0176-4B90-B022-9A49031E42EA}">
      <dgm:prSet/>
      <dgm:spPr/>
      <dgm:t>
        <a:bodyPr/>
        <a:lstStyle/>
        <a:p>
          <a:endParaRPr lang="en-US"/>
        </a:p>
      </dgm:t>
    </dgm:pt>
    <dgm:pt modelId="{1A45FE7C-656E-4C9D-B4A7-5242846F80A5}">
      <dgm:prSet phldrT="[Text]"/>
      <dgm:spPr/>
      <dgm:t>
        <a:bodyPr/>
        <a:lstStyle/>
        <a:p>
          <a:r>
            <a:rPr lang="en-US" dirty="0"/>
            <a:t>Physical connection</a:t>
          </a:r>
        </a:p>
      </dgm:t>
    </dgm:pt>
    <dgm:pt modelId="{62B8F5AB-9C63-4055-A636-CEFBB0C1C690}" type="parTrans" cxnId="{8315893C-2D2A-4B53-B708-9040A39E0C78}">
      <dgm:prSet/>
      <dgm:spPr/>
      <dgm:t>
        <a:bodyPr/>
        <a:lstStyle/>
        <a:p>
          <a:endParaRPr lang="en-US"/>
        </a:p>
      </dgm:t>
    </dgm:pt>
    <dgm:pt modelId="{7BBB07E2-3DBE-4EE6-AAFF-6332109EEA33}" type="sibTrans" cxnId="{8315893C-2D2A-4B53-B708-9040A39E0C78}">
      <dgm:prSet/>
      <dgm:spPr/>
      <dgm:t>
        <a:bodyPr/>
        <a:lstStyle/>
        <a:p>
          <a:endParaRPr lang="en-US"/>
        </a:p>
      </dgm:t>
    </dgm:pt>
    <dgm:pt modelId="{CA6B40AB-D089-4142-B390-3851EBF16DAD}">
      <dgm:prSet phldrT="[Text]"/>
      <dgm:spPr/>
      <dgm:t>
        <a:bodyPr/>
        <a:lstStyle/>
        <a:p>
          <a:r>
            <a:rPr lang="en-US" dirty="0"/>
            <a:t>Youth, Family, Elderly</a:t>
          </a:r>
        </a:p>
      </dgm:t>
    </dgm:pt>
    <dgm:pt modelId="{025D5D56-AA6C-474E-BF33-D661BA4A7615}" type="parTrans" cxnId="{B15C60EF-1388-4BB0-ADB5-ACA52344062D}">
      <dgm:prSet/>
      <dgm:spPr/>
      <dgm:t>
        <a:bodyPr/>
        <a:lstStyle/>
        <a:p>
          <a:endParaRPr lang="en-US"/>
        </a:p>
      </dgm:t>
    </dgm:pt>
    <dgm:pt modelId="{06AB22BC-6312-47CA-AB91-31F964A9FC1A}" type="sibTrans" cxnId="{B15C60EF-1388-4BB0-ADB5-ACA52344062D}">
      <dgm:prSet/>
      <dgm:spPr/>
      <dgm:t>
        <a:bodyPr/>
        <a:lstStyle/>
        <a:p>
          <a:endParaRPr lang="en-US"/>
        </a:p>
      </dgm:t>
    </dgm:pt>
    <dgm:pt modelId="{3EE817B3-BF7F-4751-B7B8-AD8D23DD67D8}" type="pres">
      <dgm:prSet presAssocID="{DE0A5F89-A324-4169-917C-C6A8AFC56298}" presName="cycle" presStyleCnt="0">
        <dgm:presLayoutVars>
          <dgm:chMax val="1"/>
          <dgm:dir/>
          <dgm:animLvl val="ctr"/>
          <dgm:resizeHandles val="exact"/>
        </dgm:presLayoutVars>
      </dgm:prSet>
      <dgm:spPr/>
    </dgm:pt>
    <dgm:pt modelId="{BD3E0CC7-60E1-4B6C-903C-9817C428223C}" type="pres">
      <dgm:prSet presAssocID="{75372648-E468-4696-9396-42B704A0EF3E}" presName="centerShape" presStyleLbl="node0" presStyleIdx="0" presStyleCnt="1"/>
      <dgm:spPr/>
    </dgm:pt>
    <dgm:pt modelId="{AF5554D4-C0EE-4335-BDF0-805C9A1F79FB}" type="pres">
      <dgm:prSet presAssocID="{98AEB0E5-7E07-4964-BB98-0EFD0043E975}" presName="parTrans" presStyleLbl="bgSibTrans2D1" presStyleIdx="0" presStyleCnt="3"/>
      <dgm:spPr/>
    </dgm:pt>
    <dgm:pt modelId="{504817D3-A7DF-4ADA-B186-DC35C3412C8B}" type="pres">
      <dgm:prSet presAssocID="{6E9382FF-2C20-42B2-802E-8D68FB28EC85}" presName="node" presStyleLbl="node1" presStyleIdx="0" presStyleCnt="3">
        <dgm:presLayoutVars>
          <dgm:bulletEnabled val="1"/>
        </dgm:presLayoutVars>
      </dgm:prSet>
      <dgm:spPr/>
    </dgm:pt>
    <dgm:pt modelId="{573A7B1D-83E3-4D17-92E1-E3F6F55E2DDF}" type="pres">
      <dgm:prSet presAssocID="{62B8F5AB-9C63-4055-A636-CEFBB0C1C690}" presName="parTrans" presStyleLbl="bgSibTrans2D1" presStyleIdx="1" presStyleCnt="3"/>
      <dgm:spPr/>
    </dgm:pt>
    <dgm:pt modelId="{CCBA5C3A-9182-42C1-9026-1DB8FC44E005}" type="pres">
      <dgm:prSet presAssocID="{1A45FE7C-656E-4C9D-B4A7-5242846F80A5}" presName="node" presStyleLbl="node1" presStyleIdx="1" presStyleCnt="3">
        <dgm:presLayoutVars>
          <dgm:bulletEnabled val="1"/>
        </dgm:presLayoutVars>
      </dgm:prSet>
      <dgm:spPr/>
    </dgm:pt>
    <dgm:pt modelId="{ACBC6565-7C28-4B17-BCFF-BE7F532FEB16}" type="pres">
      <dgm:prSet presAssocID="{025D5D56-AA6C-474E-BF33-D661BA4A7615}" presName="parTrans" presStyleLbl="bgSibTrans2D1" presStyleIdx="2" presStyleCnt="3"/>
      <dgm:spPr/>
    </dgm:pt>
    <dgm:pt modelId="{4711F282-7F1E-4791-87F1-1BF57F9C173C}" type="pres">
      <dgm:prSet presAssocID="{CA6B40AB-D089-4142-B390-3851EBF16DAD}" presName="node" presStyleLbl="node1" presStyleIdx="2" presStyleCnt="3">
        <dgm:presLayoutVars>
          <dgm:bulletEnabled val="1"/>
        </dgm:presLayoutVars>
      </dgm:prSet>
      <dgm:spPr/>
    </dgm:pt>
  </dgm:ptLst>
  <dgm:cxnLst>
    <dgm:cxn modelId="{38DB7335-E5D2-4C4C-9603-0C24AC990231}" srcId="{DE0A5F89-A324-4169-917C-C6A8AFC56298}" destId="{75372648-E468-4696-9396-42B704A0EF3E}" srcOrd="0" destOrd="0" parTransId="{4B157EA5-A422-4A74-9945-69820F93CA7E}" sibTransId="{842D935D-880A-4883-84B9-EEA1220E73E5}"/>
    <dgm:cxn modelId="{8315893C-2D2A-4B53-B708-9040A39E0C78}" srcId="{75372648-E468-4696-9396-42B704A0EF3E}" destId="{1A45FE7C-656E-4C9D-B4A7-5242846F80A5}" srcOrd="1" destOrd="0" parTransId="{62B8F5AB-9C63-4055-A636-CEFBB0C1C690}" sibTransId="{7BBB07E2-3DBE-4EE6-AAFF-6332109EEA33}"/>
    <dgm:cxn modelId="{A6D51040-E9B4-4845-82CC-C7B23353831E}" type="presOf" srcId="{DE0A5F89-A324-4169-917C-C6A8AFC56298}" destId="{3EE817B3-BF7F-4751-B7B8-AD8D23DD67D8}" srcOrd="0" destOrd="0" presId="urn:microsoft.com/office/officeart/2005/8/layout/radial4"/>
    <dgm:cxn modelId="{F5F1C660-3C95-4634-B936-A653228FCF46}" type="presOf" srcId="{98AEB0E5-7E07-4964-BB98-0EFD0043E975}" destId="{AF5554D4-C0EE-4335-BDF0-805C9A1F79FB}" srcOrd="0" destOrd="0" presId="urn:microsoft.com/office/officeart/2005/8/layout/radial4"/>
    <dgm:cxn modelId="{4FB6D762-DF0F-49B0-BEAA-A58E9E2B92E0}" type="presOf" srcId="{62B8F5AB-9C63-4055-A636-CEFBB0C1C690}" destId="{573A7B1D-83E3-4D17-92E1-E3F6F55E2DDF}" srcOrd="0" destOrd="0" presId="urn:microsoft.com/office/officeart/2005/8/layout/radial4"/>
    <dgm:cxn modelId="{85783649-0176-4B90-B022-9A49031E42EA}" srcId="{75372648-E468-4696-9396-42B704A0EF3E}" destId="{6E9382FF-2C20-42B2-802E-8D68FB28EC85}" srcOrd="0" destOrd="0" parTransId="{98AEB0E5-7E07-4964-BB98-0EFD0043E975}" sibTransId="{4576C7DA-D0C4-4596-9DE3-B21E49492DFB}"/>
    <dgm:cxn modelId="{2A065856-8016-456C-89AA-469BFF74CFD3}" type="presOf" srcId="{025D5D56-AA6C-474E-BF33-D661BA4A7615}" destId="{ACBC6565-7C28-4B17-BCFF-BE7F532FEB16}" srcOrd="0" destOrd="0" presId="urn:microsoft.com/office/officeart/2005/8/layout/radial4"/>
    <dgm:cxn modelId="{90EEBF8E-B09E-444C-9994-54592F1C72F5}" type="presOf" srcId="{75372648-E468-4696-9396-42B704A0EF3E}" destId="{BD3E0CC7-60E1-4B6C-903C-9817C428223C}" srcOrd="0" destOrd="0" presId="urn:microsoft.com/office/officeart/2005/8/layout/radial4"/>
    <dgm:cxn modelId="{34EF6DBF-2E39-409A-A98E-34D83C6E5805}" type="presOf" srcId="{6E9382FF-2C20-42B2-802E-8D68FB28EC85}" destId="{504817D3-A7DF-4ADA-B186-DC35C3412C8B}" srcOrd="0" destOrd="0" presId="urn:microsoft.com/office/officeart/2005/8/layout/radial4"/>
    <dgm:cxn modelId="{679BABC5-66B2-442F-B096-888C6E08C6F4}" type="presOf" srcId="{CA6B40AB-D089-4142-B390-3851EBF16DAD}" destId="{4711F282-7F1E-4791-87F1-1BF57F9C173C}" srcOrd="0" destOrd="0" presId="urn:microsoft.com/office/officeart/2005/8/layout/radial4"/>
    <dgm:cxn modelId="{B15C60EF-1388-4BB0-ADB5-ACA52344062D}" srcId="{75372648-E468-4696-9396-42B704A0EF3E}" destId="{CA6B40AB-D089-4142-B390-3851EBF16DAD}" srcOrd="2" destOrd="0" parTransId="{025D5D56-AA6C-474E-BF33-D661BA4A7615}" sibTransId="{06AB22BC-6312-47CA-AB91-31F964A9FC1A}"/>
    <dgm:cxn modelId="{0E7614FA-368A-409D-B5FE-F67F4B455F6D}" type="presOf" srcId="{1A45FE7C-656E-4C9D-B4A7-5242846F80A5}" destId="{CCBA5C3A-9182-42C1-9026-1DB8FC44E005}" srcOrd="0" destOrd="0" presId="urn:microsoft.com/office/officeart/2005/8/layout/radial4"/>
    <dgm:cxn modelId="{75C818E0-3BBB-4532-ABE3-1184A99D61E9}" type="presParOf" srcId="{3EE817B3-BF7F-4751-B7B8-AD8D23DD67D8}" destId="{BD3E0CC7-60E1-4B6C-903C-9817C428223C}" srcOrd="0" destOrd="0" presId="urn:microsoft.com/office/officeart/2005/8/layout/radial4"/>
    <dgm:cxn modelId="{208B485D-3DE3-4024-AA9C-71C3374DF369}" type="presParOf" srcId="{3EE817B3-BF7F-4751-B7B8-AD8D23DD67D8}" destId="{AF5554D4-C0EE-4335-BDF0-805C9A1F79FB}" srcOrd="1" destOrd="0" presId="urn:microsoft.com/office/officeart/2005/8/layout/radial4"/>
    <dgm:cxn modelId="{1EBC0F4C-D861-4DD2-8401-D917794EF142}" type="presParOf" srcId="{3EE817B3-BF7F-4751-B7B8-AD8D23DD67D8}" destId="{504817D3-A7DF-4ADA-B186-DC35C3412C8B}" srcOrd="2" destOrd="0" presId="urn:microsoft.com/office/officeart/2005/8/layout/radial4"/>
    <dgm:cxn modelId="{8AD264AE-C2E6-4815-96A7-CCED771B3DA1}" type="presParOf" srcId="{3EE817B3-BF7F-4751-B7B8-AD8D23DD67D8}" destId="{573A7B1D-83E3-4D17-92E1-E3F6F55E2DDF}" srcOrd="3" destOrd="0" presId="urn:microsoft.com/office/officeart/2005/8/layout/radial4"/>
    <dgm:cxn modelId="{B37CE9B7-3401-413F-86FB-A62DB60CB18C}" type="presParOf" srcId="{3EE817B3-BF7F-4751-B7B8-AD8D23DD67D8}" destId="{CCBA5C3A-9182-42C1-9026-1DB8FC44E005}" srcOrd="4" destOrd="0" presId="urn:microsoft.com/office/officeart/2005/8/layout/radial4"/>
    <dgm:cxn modelId="{9D30EA61-BF93-4B41-87B3-FA1EFF04A6CC}" type="presParOf" srcId="{3EE817B3-BF7F-4751-B7B8-AD8D23DD67D8}" destId="{ACBC6565-7C28-4B17-BCFF-BE7F532FEB16}" srcOrd="5" destOrd="0" presId="urn:microsoft.com/office/officeart/2005/8/layout/radial4"/>
    <dgm:cxn modelId="{1D05C338-B528-47FE-B8CF-2534D6EE7CE8}" type="presParOf" srcId="{3EE817B3-BF7F-4751-B7B8-AD8D23DD67D8}" destId="{4711F282-7F1E-4791-87F1-1BF57F9C173C}"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C060C1-7B32-47EC-93FE-8D037AC7FFC0}"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F30EFF42-BF2F-4EFC-8419-2B3D11405D1D}">
      <dgm:prSet phldrT="[Text]"/>
      <dgm:spPr/>
      <dgm:t>
        <a:bodyPr/>
        <a:lstStyle/>
        <a:p>
          <a:r>
            <a:rPr lang="en-US" dirty="0"/>
            <a:t>Translation</a:t>
          </a:r>
        </a:p>
      </dgm:t>
    </dgm:pt>
    <dgm:pt modelId="{0AC3C349-3371-4C94-99BE-6425496D28B7}" type="parTrans" cxnId="{B59B9062-B9B2-4462-8D99-836BCB477571}">
      <dgm:prSet/>
      <dgm:spPr/>
      <dgm:t>
        <a:bodyPr/>
        <a:lstStyle/>
        <a:p>
          <a:endParaRPr lang="en-US"/>
        </a:p>
      </dgm:t>
    </dgm:pt>
    <dgm:pt modelId="{C6AADBBF-8230-43AE-927B-2AE1F51706A1}" type="sibTrans" cxnId="{B59B9062-B9B2-4462-8D99-836BCB477571}">
      <dgm:prSet/>
      <dgm:spPr/>
      <dgm:t>
        <a:bodyPr/>
        <a:lstStyle/>
        <a:p>
          <a:endParaRPr lang="en-US"/>
        </a:p>
      </dgm:t>
    </dgm:pt>
    <dgm:pt modelId="{68FF6956-E4A0-40EF-8BF8-92CC9F2D4B48}">
      <dgm:prSet phldrT="[Text]"/>
      <dgm:spPr/>
      <dgm:t>
        <a:bodyPr/>
        <a:lstStyle/>
        <a:p>
          <a:r>
            <a:rPr lang="en-US" dirty="0"/>
            <a:t>Linguistic exchange</a:t>
          </a:r>
        </a:p>
      </dgm:t>
    </dgm:pt>
    <dgm:pt modelId="{4FA73278-AA62-4CD9-8F70-86C0E7C01C55}" type="parTrans" cxnId="{E07C2F7C-05DD-402B-BCD6-687B44714E3A}">
      <dgm:prSet/>
      <dgm:spPr/>
      <dgm:t>
        <a:bodyPr/>
        <a:lstStyle/>
        <a:p>
          <a:endParaRPr lang="en-US"/>
        </a:p>
      </dgm:t>
    </dgm:pt>
    <dgm:pt modelId="{3E0A4E91-F871-4579-9CAF-A855A9D09D2C}" type="sibTrans" cxnId="{E07C2F7C-05DD-402B-BCD6-687B44714E3A}">
      <dgm:prSet/>
      <dgm:spPr/>
      <dgm:t>
        <a:bodyPr/>
        <a:lstStyle/>
        <a:p>
          <a:endParaRPr lang="en-US"/>
        </a:p>
      </dgm:t>
    </dgm:pt>
    <dgm:pt modelId="{C4B75C78-2CA0-4CAC-A4C0-4FA8E0AC52C8}">
      <dgm:prSet phldrT="[Text]"/>
      <dgm:spPr/>
      <dgm:t>
        <a:bodyPr/>
        <a:lstStyle/>
        <a:p>
          <a:r>
            <a:rPr lang="en-US" dirty="0"/>
            <a:t>Written format</a:t>
          </a:r>
        </a:p>
      </dgm:t>
    </dgm:pt>
    <dgm:pt modelId="{8E5FD381-6593-4968-9F75-6068321B2F3B}" type="parTrans" cxnId="{D911CDE1-F22C-4B64-91C3-873A4455D2D2}">
      <dgm:prSet/>
      <dgm:spPr/>
      <dgm:t>
        <a:bodyPr/>
        <a:lstStyle/>
        <a:p>
          <a:endParaRPr lang="en-US"/>
        </a:p>
      </dgm:t>
    </dgm:pt>
    <dgm:pt modelId="{63DCE377-7823-4EA4-B0A2-C0CE1AC02115}" type="sibTrans" cxnId="{D911CDE1-F22C-4B64-91C3-873A4455D2D2}">
      <dgm:prSet/>
      <dgm:spPr/>
      <dgm:t>
        <a:bodyPr/>
        <a:lstStyle/>
        <a:p>
          <a:endParaRPr lang="en-US"/>
        </a:p>
      </dgm:t>
    </dgm:pt>
    <dgm:pt modelId="{CD729195-6C32-4380-8C28-5D3D5B8CE0A4}">
      <dgm:prSet phldrT="[Text]"/>
      <dgm:spPr/>
      <dgm:t>
        <a:bodyPr/>
        <a:lstStyle/>
        <a:p>
          <a:r>
            <a:rPr lang="en-US" dirty="0"/>
            <a:t>Direct transfer</a:t>
          </a:r>
        </a:p>
      </dgm:t>
    </dgm:pt>
    <dgm:pt modelId="{2B14D880-CF45-442E-A5A9-EB7968CF7C82}" type="parTrans" cxnId="{438363CE-5D67-4D61-B17F-BB0DBABBDA5D}">
      <dgm:prSet/>
      <dgm:spPr/>
      <dgm:t>
        <a:bodyPr/>
        <a:lstStyle/>
        <a:p>
          <a:endParaRPr lang="en-US"/>
        </a:p>
      </dgm:t>
    </dgm:pt>
    <dgm:pt modelId="{AA955074-9BEC-4512-88AA-3B1270018381}" type="sibTrans" cxnId="{438363CE-5D67-4D61-B17F-BB0DBABBDA5D}">
      <dgm:prSet/>
      <dgm:spPr/>
      <dgm:t>
        <a:bodyPr/>
        <a:lstStyle/>
        <a:p>
          <a:endParaRPr lang="en-US"/>
        </a:p>
      </dgm:t>
    </dgm:pt>
    <dgm:pt modelId="{E614BD00-1A26-4EE2-A70D-E4ADA669010A}">
      <dgm:prSet phldrT="[Text]"/>
      <dgm:spPr/>
      <dgm:t>
        <a:bodyPr/>
        <a:lstStyle/>
        <a:p>
          <a:r>
            <a:rPr lang="en-US" dirty="0"/>
            <a:t>Transcreation</a:t>
          </a:r>
        </a:p>
      </dgm:t>
    </dgm:pt>
    <dgm:pt modelId="{DD5A1AD8-3A9D-41A2-97A4-3B8D9E6F5B1E}" type="parTrans" cxnId="{0C4473A6-B667-49D3-9ADA-038C0A697E89}">
      <dgm:prSet/>
      <dgm:spPr/>
      <dgm:t>
        <a:bodyPr/>
        <a:lstStyle/>
        <a:p>
          <a:endParaRPr lang="en-US"/>
        </a:p>
      </dgm:t>
    </dgm:pt>
    <dgm:pt modelId="{A75D2D2C-EB55-46CF-99E4-B2D93B10D749}" type="sibTrans" cxnId="{0C4473A6-B667-49D3-9ADA-038C0A697E89}">
      <dgm:prSet/>
      <dgm:spPr/>
      <dgm:t>
        <a:bodyPr/>
        <a:lstStyle/>
        <a:p>
          <a:endParaRPr lang="en-US"/>
        </a:p>
      </dgm:t>
    </dgm:pt>
    <dgm:pt modelId="{45864BD6-24AC-4E13-9116-1323FAAC474B}">
      <dgm:prSet phldrT="[Text]"/>
      <dgm:spPr/>
      <dgm:t>
        <a:bodyPr/>
        <a:lstStyle/>
        <a:p>
          <a:r>
            <a:rPr lang="en-US" dirty="0"/>
            <a:t>Cultural consideration</a:t>
          </a:r>
        </a:p>
      </dgm:t>
    </dgm:pt>
    <dgm:pt modelId="{2ABB5E56-1B82-40D1-A51B-FF2871E9BB00}" type="parTrans" cxnId="{16B0D8E6-9B4F-47E2-A7D4-F94EE27689F5}">
      <dgm:prSet/>
      <dgm:spPr/>
      <dgm:t>
        <a:bodyPr/>
        <a:lstStyle/>
        <a:p>
          <a:endParaRPr lang="en-US"/>
        </a:p>
      </dgm:t>
    </dgm:pt>
    <dgm:pt modelId="{3C7378C6-A863-45DA-8590-5F85D4CABACE}" type="sibTrans" cxnId="{16B0D8E6-9B4F-47E2-A7D4-F94EE27689F5}">
      <dgm:prSet/>
      <dgm:spPr/>
      <dgm:t>
        <a:bodyPr/>
        <a:lstStyle/>
        <a:p>
          <a:endParaRPr lang="en-US"/>
        </a:p>
      </dgm:t>
    </dgm:pt>
    <dgm:pt modelId="{F0E864A4-44C6-4AFC-BE10-8E7662300DFB}">
      <dgm:prSet phldrT="[Text]"/>
      <dgm:spPr/>
      <dgm:t>
        <a:bodyPr/>
        <a:lstStyle/>
        <a:p>
          <a:r>
            <a:rPr lang="en-US" dirty="0"/>
            <a:t>Images, Events, “Being”</a:t>
          </a:r>
        </a:p>
      </dgm:t>
    </dgm:pt>
    <dgm:pt modelId="{8164E59E-C4D6-4BAD-A3A1-E1A286AB8989}" type="parTrans" cxnId="{1941D224-BB0F-4F8C-92C4-F663744417BB}">
      <dgm:prSet/>
      <dgm:spPr/>
      <dgm:t>
        <a:bodyPr/>
        <a:lstStyle/>
        <a:p>
          <a:endParaRPr lang="en-US"/>
        </a:p>
      </dgm:t>
    </dgm:pt>
    <dgm:pt modelId="{8EB8EDB9-FC38-40E1-A26A-6C9B43BB4351}" type="sibTrans" cxnId="{1941D224-BB0F-4F8C-92C4-F663744417BB}">
      <dgm:prSet/>
      <dgm:spPr/>
      <dgm:t>
        <a:bodyPr/>
        <a:lstStyle/>
        <a:p>
          <a:endParaRPr lang="en-US"/>
        </a:p>
      </dgm:t>
    </dgm:pt>
    <dgm:pt modelId="{E34EEC5E-D2D4-4F36-AF5A-963165053732}">
      <dgm:prSet phldrT="[Text]"/>
      <dgm:spPr/>
      <dgm:t>
        <a:bodyPr/>
        <a:lstStyle/>
        <a:p>
          <a:r>
            <a:rPr lang="en-US" dirty="0"/>
            <a:t>Soaking in</a:t>
          </a:r>
        </a:p>
      </dgm:t>
    </dgm:pt>
    <dgm:pt modelId="{FDA38D19-3DC0-4E07-9652-44010634FD1B}" type="parTrans" cxnId="{BAABB780-9201-49DE-AA5F-B80589705DE6}">
      <dgm:prSet/>
      <dgm:spPr/>
      <dgm:t>
        <a:bodyPr/>
        <a:lstStyle/>
        <a:p>
          <a:endParaRPr lang="en-US"/>
        </a:p>
      </dgm:t>
    </dgm:pt>
    <dgm:pt modelId="{071CC0E1-5536-44FF-A330-180BC6D27492}" type="sibTrans" cxnId="{BAABB780-9201-49DE-AA5F-B80589705DE6}">
      <dgm:prSet/>
      <dgm:spPr/>
      <dgm:t>
        <a:bodyPr/>
        <a:lstStyle/>
        <a:p>
          <a:endParaRPr lang="en-US"/>
        </a:p>
      </dgm:t>
    </dgm:pt>
    <dgm:pt modelId="{FC4F98A8-A463-4169-924C-1B8301FAD41F}" type="pres">
      <dgm:prSet presAssocID="{E0C060C1-7B32-47EC-93FE-8D037AC7FFC0}" presName="layout" presStyleCnt="0">
        <dgm:presLayoutVars>
          <dgm:chMax/>
          <dgm:chPref/>
          <dgm:dir/>
          <dgm:resizeHandles/>
        </dgm:presLayoutVars>
      </dgm:prSet>
      <dgm:spPr/>
    </dgm:pt>
    <dgm:pt modelId="{A37552BC-7527-4B61-97DA-1AF0375D2CC0}" type="pres">
      <dgm:prSet presAssocID="{F30EFF42-BF2F-4EFC-8419-2B3D11405D1D}" presName="root" presStyleCnt="0">
        <dgm:presLayoutVars>
          <dgm:chMax/>
          <dgm:chPref/>
        </dgm:presLayoutVars>
      </dgm:prSet>
      <dgm:spPr/>
    </dgm:pt>
    <dgm:pt modelId="{A2373B53-85DF-4417-8FE9-CBCE2533A3B6}" type="pres">
      <dgm:prSet presAssocID="{F30EFF42-BF2F-4EFC-8419-2B3D11405D1D}" presName="rootComposite" presStyleCnt="0">
        <dgm:presLayoutVars/>
      </dgm:prSet>
      <dgm:spPr/>
    </dgm:pt>
    <dgm:pt modelId="{37DA1300-30F6-4D07-84AE-377C2B962654}" type="pres">
      <dgm:prSet presAssocID="{F30EFF42-BF2F-4EFC-8419-2B3D11405D1D}" presName="ParentAccent" presStyleLbl="alignNode1" presStyleIdx="0" presStyleCnt="2"/>
      <dgm:spPr/>
    </dgm:pt>
    <dgm:pt modelId="{A9D44CAA-A2DC-49FF-851A-A74BFAD1A752}" type="pres">
      <dgm:prSet presAssocID="{F30EFF42-BF2F-4EFC-8419-2B3D11405D1D}" presName="ParentSmallAccent" presStyleLbl="fgAcc1" presStyleIdx="0" presStyleCnt="2"/>
      <dgm:spPr/>
    </dgm:pt>
    <dgm:pt modelId="{36DFB672-C8D0-4064-BB97-7265ADFA0380}" type="pres">
      <dgm:prSet presAssocID="{F30EFF42-BF2F-4EFC-8419-2B3D11405D1D}" presName="Parent" presStyleLbl="revTx" presStyleIdx="0" presStyleCnt="8">
        <dgm:presLayoutVars>
          <dgm:chMax/>
          <dgm:chPref val="4"/>
          <dgm:bulletEnabled val="1"/>
        </dgm:presLayoutVars>
      </dgm:prSet>
      <dgm:spPr/>
    </dgm:pt>
    <dgm:pt modelId="{DAEBB424-32D1-487D-B7AE-9A68DB281719}" type="pres">
      <dgm:prSet presAssocID="{F30EFF42-BF2F-4EFC-8419-2B3D11405D1D}" presName="childShape" presStyleCnt="0">
        <dgm:presLayoutVars>
          <dgm:chMax val="0"/>
          <dgm:chPref val="0"/>
        </dgm:presLayoutVars>
      </dgm:prSet>
      <dgm:spPr/>
    </dgm:pt>
    <dgm:pt modelId="{F50CBB42-8258-413C-89BF-129ADF2174EB}" type="pres">
      <dgm:prSet presAssocID="{68FF6956-E4A0-40EF-8BF8-92CC9F2D4B48}" presName="childComposite" presStyleCnt="0">
        <dgm:presLayoutVars>
          <dgm:chMax val="0"/>
          <dgm:chPref val="0"/>
        </dgm:presLayoutVars>
      </dgm:prSet>
      <dgm:spPr/>
    </dgm:pt>
    <dgm:pt modelId="{159ACFCD-1DFC-4364-AF25-0E56C91F8279}" type="pres">
      <dgm:prSet presAssocID="{68FF6956-E4A0-40EF-8BF8-92CC9F2D4B48}" presName="ChildAccent" presStyleLbl="solidFgAcc1" presStyleIdx="0" presStyleCnt="6"/>
      <dgm:spPr/>
    </dgm:pt>
    <dgm:pt modelId="{8DCC1E98-21BB-4D4B-A56D-448B9DE8F576}" type="pres">
      <dgm:prSet presAssocID="{68FF6956-E4A0-40EF-8BF8-92CC9F2D4B48}" presName="Child" presStyleLbl="revTx" presStyleIdx="1" presStyleCnt="8">
        <dgm:presLayoutVars>
          <dgm:chMax val="0"/>
          <dgm:chPref val="0"/>
          <dgm:bulletEnabled val="1"/>
        </dgm:presLayoutVars>
      </dgm:prSet>
      <dgm:spPr/>
    </dgm:pt>
    <dgm:pt modelId="{E25A0E38-534C-435E-83EC-9B64813C754F}" type="pres">
      <dgm:prSet presAssocID="{C4B75C78-2CA0-4CAC-A4C0-4FA8E0AC52C8}" presName="childComposite" presStyleCnt="0">
        <dgm:presLayoutVars>
          <dgm:chMax val="0"/>
          <dgm:chPref val="0"/>
        </dgm:presLayoutVars>
      </dgm:prSet>
      <dgm:spPr/>
    </dgm:pt>
    <dgm:pt modelId="{589F5A8E-DB54-4E37-ACF3-6BF53940E9A4}" type="pres">
      <dgm:prSet presAssocID="{C4B75C78-2CA0-4CAC-A4C0-4FA8E0AC52C8}" presName="ChildAccent" presStyleLbl="solidFgAcc1" presStyleIdx="1" presStyleCnt="6"/>
      <dgm:spPr/>
    </dgm:pt>
    <dgm:pt modelId="{06BF55F0-FB7B-406D-9D3F-AD514B1E724F}" type="pres">
      <dgm:prSet presAssocID="{C4B75C78-2CA0-4CAC-A4C0-4FA8E0AC52C8}" presName="Child" presStyleLbl="revTx" presStyleIdx="2" presStyleCnt="8">
        <dgm:presLayoutVars>
          <dgm:chMax val="0"/>
          <dgm:chPref val="0"/>
          <dgm:bulletEnabled val="1"/>
        </dgm:presLayoutVars>
      </dgm:prSet>
      <dgm:spPr/>
    </dgm:pt>
    <dgm:pt modelId="{52AB8761-2F85-4214-BB26-2102414F5462}" type="pres">
      <dgm:prSet presAssocID="{CD729195-6C32-4380-8C28-5D3D5B8CE0A4}" presName="childComposite" presStyleCnt="0">
        <dgm:presLayoutVars>
          <dgm:chMax val="0"/>
          <dgm:chPref val="0"/>
        </dgm:presLayoutVars>
      </dgm:prSet>
      <dgm:spPr/>
    </dgm:pt>
    <dgm:pt modelId="{20B16946-3D92-476A-9CD5-174FD3A1CCC2}" type="pres">
      <dgm:prSet presAssocID="{CD729195-6C32-4380-8C28-5D3D5B8CE0A4}" presName="ChildAccent" presStyleLbl="solidFgAcc1" presStyleIdx="2" presStyleCnt="6"/>
      <dgm:spPr/>
    </dgm:pt>
    <dgm:pt modelId="{5BB1C70A-03BB-46D3-B7A3-000D5FA79135}" type="pres">
      <dgm:prSet presAssocID="{CD729195-6C32-4380-8C28-5D3D5B8CE0A4}" presName="Child" presStyleLbl="revTx" presStyleIdx="3" presStyleCnt="8">
        <dgm:presLayoutVars>
          <dgm:chMax val="0"/>
          <dgm:chPref val="0"/>
          <dgm:bulletEnabled val="1"/>
        </dgm:presLayoutVars>
      </dgm:prSet>
      <dgm:spPr/>
    </dgm:pt>
    <dgm:pt modelId="{FD9C96C8-A24C-45F2-A795-0627B43B12BD}" type="pres">
      <dgm:prSet presAssocID="{E614BD00-1A26-4EE2-A70D-E4ADA669010A}" presName="root" presStyleCnt="0">
        <dgm:presLayoutVars>
          <dgm:chMax/>
          <dgm:chPref/>
        </dgm:presLayoutVars>
      </dgm:prSet>
      <dgm:spPr/>
    </dgm:pt>
    <dgm:pt modelId="{3B611464-EEB7-4A27-95A2-01FEF4907867}" type="pres">
      <dgm:prSet presAssocID="{E614BD00-1A26-4EE2-A70D-E4ADA669010A}" presName="rootComposite" presStyleCnt="0">
        <dgm:presLayoutVars/>
      </dgm:prSet>
      <dgm:spPr/>
    </dgm:pt>
    <dgm:pt modelId="{4A03DF5E-69DB-47DA-A9AA-816148F9123E}" type="pres">
      <dgm:prSet presAssocID="{E614BD00-1A26-4EE2-A70D-E4ADA669010A}" presName="ParentAccent" presStyleLbl="alignNode1" presStyleIdx="1" presStyleCnt="2"/>
      <dgm:spPr/>
    </dgm:pt>
    <dgm:pt modelId="{EC26D791-9FD5-4D14-9724-A3BC2CAA2127}" type="pres">
      <dgm:prSet presAssocID="{E614BD00-1A26-4EE2-A70D-E4ADA669010A}" presName="ParentSmallAccent" presStyleLbl="fgAcc1" presStyleIdx="1" presStyleCnt="2"/>
      <dgm:spPr/>
    </dgm:pt>
    <dgm:pt modelId="{93F0E8D4-D547-4B85-8630-958DC26AFB6A}" type="pres">
      <dgm:prSet presAssocID="{E614BD00-1A26-4EE2-A70D-E4ADA669010A}" presName="Parent" presStyleLbl="revTx" presStyleIdx="4" presStyleCnt="8">
        <dgm:presLayoutVars>
          <dgm:chMax/>
          <dgm:chPref val="4"/>
          <dgm:bulletEnabled val="1"/>
        </dgm:presLayoutVars>
      </dgm:prSet>
      <dgm:spPr/>
    </dgm:pt>
    <dgm:pt modelId="{93A107DF-80EF-4B86-A4A5-73954DD5954A}" type="pres">
      <dgm:prSet presAssocID="{E614BD00-1A26-4EE2-A70D-E4ADA669010A}" presName="childShape" presStyleCnt="0">
        <dgm:presLayoutVars>
          <dgm:chMax val="0"/>
          <dgm:chPref val="0"/>
        </dgm:presLayoutVars>
      </dgm:prSet>
      <dgm:spPr/>
    </dgm:pt>
    <dgm:pt modelId="{7F2AE64D-CFC9-4A03-9D2E-BABDA742634E}" type="pres">
      <dgm:prSet presAssocID="{45864BD6-24AC-4E13-9116-1323FAAC474B}" presName="childComposite" presStyleCnt="0">
        <dgm:presLayoutVars>
          <dgm:chMax val="0"/>
          <dgm:chPref val="0"/>
        </dgm:presLayoutVars>
      </dgm:prSet>
      <dgm:spPr/>
    </dgm:pt>
    <dgm:pt modelId="{DB17B2A2-5595-4D10-9CCE-6E24E6054C5D}" type="pres">
      <dgm:prSet presAssocID="{45864BD6-24AC-4E13-9116-1323FAAC474B}" presName="ChildAccent" presStyleLbl="solidFgAcc1" presStyleIdx="3" presStyleCnt="6"/>
      <dgm:spPr/>
    </dgm:pt>
    <dgm:pt modelId="{B3CDF1F4-DD4C-44E7-8B91-BFAA76B4BA48}" type="pres">
      <dgm:prSet presAssocID="{45864BD6-24AC-4E13-9116-1323FAAC474B}" presName="Child" presStyleLbl="revTx" presStyleIdx="5" presStyleCnt="8">
        <dgm:presLayoutVars>
          <dgm:chMax val="0"/>
          <dgm:chPref val="0"/>
          <dgm:bulletEnabled val="1"/>
        </dgm:presLayoutVars>
      </dgm:prSet>
      <dgm:spPr/>
    </dgm:pt>
    <dgm:pt modelId="{C2B15464-DDBF-4A17-BDED-8D6B869275E9}" type="pres">
      <dgm:prSet presAssocID="{F0E864A4-44C6-4AFC-BE10-8E7662300DFB}" presName="childComposite" presStyleCnt="0">
        <dgm:presLayoutVars>
          <dgm:chMax val="0"/>
          <dgm:chPref val="0"/>
        </dgm:presLayoutVars>
      </dgm:prSet>
      <dgm:spPr/>
    </dgm:pt>
    <dgm:pt modelId="{4F631D17-2C11-483A-A14C-9FECF3E5DC93}" type="pres">
      <dgm:prSet presAssocID="{F0E864A4-44C6-4AFC-BE10-8E7662300DFB}" presName="ChildAccent" presStyleLbl="solidFgAcc1" presStyleIdx="4" presStyleCnt="6"/>
      <dgm:spPr/>
    </dgm:pt>
    <dgm:pt modelId="{CC847535-A474-4230-828F-A0B2988574B6}" type="pres">
      <dgm:prSet presAssocID="{F0E864A4-44C6-4AFC-BE10-8E7662300DFB}" presName="Child" presStyleLbl="revTx" presStyleIdx="6" presStyleCnt="8">
        <dgm:presLayoutVars>
          <dgm:chMax val="0"/>
          <dgm:chPref val="0"/>
          <dgm:bulletEnabled val="1"/>
        </dgm:presLayoutVars>
      </dgm:prSet>
      <dgm:spPr/>
    </dgm:pt>
    <dgm:pt modelId="{13C88E3A-FF1A-432A-8457-A0AB1B0B19B9}" type="pres">
      <dgm:prSet presAssocID="{E34EEC5E-D2D4-4F36-AF5A-963165053732}" presName="childComposite" presStyleCnt="0">
        <dgm:presLayoutVars>
          <dgm:chMax val="0"/>
          <dgm:chPref val="0"/>
        </dgm:presLayoutVars>
      </dgm:prSet>
      <dgm:spPr/>
    </dgm:pt>
    <dgm:pt modelId="{D6525C11-B240-46BF-B0B4-8D9F16087B6A}" type="pres">
      <dgm:prSet presAssocID="{E34EEC5E-D2D4-4F36-AF5A-963165053732}" presName="ChildAccent" presStyleLbl="solidFgAcc1" presStyleIdx="5" presStyleCnt="6"/>
      <dgm:spPr/>
    </dgm:pt>
    <dgm:pt modelId="{63A73B65-ECB7-4509-81C8-84853DD9A3B1}" type="pres">
      <dgm:prSet presAssocID="{E34EEC5E-D2D4-4F36-AF5A-963165053732}" presName="Child" presStyleLbl="revTx" presStyleIdx="7" presStyleCnt="8">
        <dgm:presLayoutVars>
          <dgm:chMax val="0"/>
          <dgm:chPref val="0"/>
          <dgm:bulletEnabled val="1"/>
        </dgm:presLayoutVars>
      </dgm:prSet>
      <dgm:spPr/>
    </dgm:pt>
  </dgm:ptLst>
  <dgm:cxnLst>
    <dgm:cxn modelId="{C0F6FB22-C970-4B56-B940-3488B5E9D3F1}" type="presOf" srcId="{45864BD6-24AC-4E13-9116-1323FAAC474B}" destId="{B3CDF1F4-DD4C-44E7-8B91-BFAA76B4BA48}" srcOrd="0" destOrd="0" presId="urn:microsoft.com/office/officeart/2008/layout/SquareAccentList"/>
    <dgm:cxn modelId="{1941D224-BB0F-4F8C-92C4-F663744417BB}" srcId="{E614BD00-1A26-4EE2-A70D-E4ADA669010A}" destId="{F0E864A4-44C6-4AFC-BE10-8E7662300DFB}" srcOrd="1" destOrd="0" parTransId="{8164E59E-C4D6-4BAD-A3A1-E1A286AB8989}" sibTransId="{8EB8EDB9-FC38-40E1-A26A-6C9B43BB4351}"/>
    <dgm:cxn modelId="{93E57D3C-43AA-410A-ACF6-910B5DBDB66C}" type="presOf" srcId="{E0C060C1-7B32-47EC-93FE-8D037AC7FFC0}" destId="{FC4F98A8-A463-4169-924C-1B8301FAD41F}" srcOrd="0" destOrd="0" presId="urn:microsoft.com/office/officeart/2008/layout/SquareAccentList"/>
    <dgm:cxn modelId="{B59B9062-B9B2-4462-8D99-836BCB477571}" srcId="{E0C060C1-7B32-47EC-93FE-8D037AC7FFC0}" destId="{F30EFF42-BF2F-4EFC-8419-2B3D11405D1D}" srcOrd="0" destOrd="0" parTransId="{0AC3C349-3371-4C94-99BE-6425496D28B7}" sibTransId="{C6AADBBF-8230-43AE-927B-2AE1F51706A1}"/>
    <dgm:cxn modelId="{76343269-2674-4D45-A78C-5DDE57A06318}" type="presOf" srcId="{E34EEC5E-D2D4-4F36-AF5A-963165053732}" destId="{63A73B65-ECB7-4509-81C8-84853DD9A3B1}" srcOrd="0" destOrd="0" presId="urn:microsoft.com/office/officeart/2008/layout/SquareAccentList"/>
    <dgm:cxn modelId="{E07C2F7C-05DD-402B-BCD6-687B44714E3A}" srcId="{F30EFF42-BF2F-4EFC-8419-2B3D11405D1D}" destId="{68FF6956-E4A0-40EF-8BF8-92CC9F2D4B48}" srcOrd="0" destOrd="0" parTransId="{4FA73278-AA62-4CD9-8F70-86C0E7C01C55}" sibTransId="{3E0A4E91-F871-4579-9CAF-A855A9D09D2C}"/>
    <dgm:cxn modelId="{BAABB780-9201-49DE-AA5F-B80589705DE6}" srcId="{E614BD00-1A26-4EE2-A70D-E4ADA669010A}" destId="{E34EEC5E-D2D4-4F36-AF5A-963165053732}" srcOrd="2" destOrd="0" parTransId="{FDA38D19-3DC0-4E07-9652-44010634FD1B}" sibTransId="{071CC0E1-5536-44FF-A330-180BC6D27492}"/>
    <dgm:cxn modelId="{2846F593-64EC-4E69-8F65-A99B0C0E46D0}" type="presOf" srcId="{F30EFF42-BF2F-4EFC-8419-2B3D11405D1D}" destId="{36DFB672-C8D0-4064-BB97-7265ADFA0380}" srcOrd="0" destOrd="0" presId="urn:microsoft.com/office/officeart/2008/layout/SquareAccentList"/>
    <dgm:cxn modelId="{45D80F9A-2552-40E0-8FFC-78BFB192D160}" type="presOf" srcId="{C4B75C78-2CA0-4CAC-A4C0-4FA8E0AC52C8}" destId="{06BF55F0-FB7B-406D-9D3F-AD514B1E724F}" srcOrd="0" destOrd="0" presId="urn:microsoft.com/office/officeart/2008/layout/SquareAccentList"/>
    <dgm:cxn modelId="{316A329C-2FE1-4D67-991C-7BD7973D4580}" type="presOf" srcId="{CD729195-6C32-4380-8C28-5D3D5B8CE0A4}" destId="{5BB1C70A-03BB-46D3-B7A3-000D5FA79135}" srcOrd="0" destOrd="0" presId="urn:microsoft.com/office/officeart/2008/layout/SquareAccentList"/>
    <dgm:cxn modelId="{0C4473A6-B667-49D3-9ADA-038C0A697E89}" srcId="{E0C060C1-7B32-47EC-93FE-8D037AC7FFC0}" destId="{E614BD00-1A26-4EE2-A70D-E4ADA669010A}" srcOrd="1" destOrd="0" parTransId="{DD5A1AD8-3A9D-41A2-97A4-3B8D9E6F5B1E}" sibTransId="{A75D2D2C-EB55-46CF-99E4-B2D93B10D749}"/>
    <dgm:cxn modelId="{8265F9C3-9E06-4D39-9DEC-F3D50AFB6140}" type="presOf" srcId="{E614BD00-1A26-4EE2-A70D-E4ADA669010A}" destId="{93F0E8D4-D547-4B85-8630-958DC26AFB6A}" srcOrd="0" destOrd="0" presId="urn:microsoft.com/office/officeart/2008/layout/SquareAccentList"/>
    <dgm:cxn modelId="{C032BEC9-320F-4689-A5B3-992F1BD1790B}" type="presOf" srcId="{F0E864A4-44C6-4AFC-BE10-8E7662300DFB}" destId="{CC847535-A474-4230-828F-A0B2988574B6}" srcOrd="0" destOrd="0" presId="urn:microsoft.com/office/officeart/2008/layout/SquareAccentList"/>
    <dgm:cxn modelId="{438363CE-5D67-4D61-B17F-BB0DBABBDA5D}" srcId="{F30EFF42-BF2F-4EFC-8419-2B3D11405D1D}" destId="{CD729195-6C32-4380-8C28-5D3D5B8CE0A4}" srcOrd="2" destOrd="0" parTransId="{2B14D880-CF45-442E-A5A9-EB7968CF7C82}" sibTransId="{AA955074-9BEC-4512-88AA-3B1270018381}"/>
    <dgm:cxn modelId="{D911CDE1-F22C-4B64-91C3-873A4455D2D2}" srcId="{F30EFF42-BF2F-4EFC-8419-2B3D11405D1D}" destId="{C4B75C78-2CA0-4CAC-A4C0-4FA8E0AC52C8}" srcOrd="1" destOrd="0" parTransId="{8E5FD381-6593-4968-9F75-6068321B2F3B}" sibTransId="{63DCE377-7823-4EA4-B0A2-C0CE1AC02115}"/>
    <dgm:cxn modelId="{16B0D8E6-9B4F-47E2-A7D4-F94EE27689F5}" srcId="{E614BD00-1A26-4EE2-A70D-E4ADA669010A}" destId="{45864BD6-24AC-4E13-9116-1323FAAC474B}" srcOrd="0" destOrd="0" parTransId="{2ABB5E56-1B82-40D1-A51B-FF2871E9BB00}" sibTransId="{3C7378C6-A863-45DA-8590-5F85D4CABACE}"/>
    <dgm:cxn modelId="{CACBE5EF-DF99-41B8-AFBD-2920B64C04A4}" type="presOf" srcId="{68FF6956-E4A0-40EF-8BF8-92CC9F2D4B48}" destId="{8DCC1E98-21BB-4D4B-A56D-448B9DE8F576}" srcOrd="0" destOrd="0" presId="urn:microsoft.com/office/officeart/2008/layout/SquareAccentList"/>
    <dgm:cxn modelId="{EB677223-CDC6-4D70-A2F5-F1F7AEB563CC}" type="presParOf" srcId="{FC4F98A8-A463-4169-924C-1B8301FAD41F}" destId="{A37552BC-7527-4B61-97DA-1AF0375D2CC0}" srcOrd="0" destOrd="0" presId="urn:microsoft.com/office/officeart/2008/layout/SquareAccentList"/>
    <dgm:cxn modelId="{3C3F4231-DE64-443C-A942-0D20AE9CF282}" type="presParOf" srcId="{A37552BC-7527-4B61-97DA-1AF0375D2CC0}" destId="{A2373B53-85DF-4417-8FE9-CBCE2533A3B6}" srcOrd="0" destOrd="0" presId="urn:microsoft.com/office/officeart/2008/layout/SquareAccentList"/>
    <dgm:cxn modelId="{64EEC052-3B43-4120-8A5E-42A2EDE01F65}" type="presParOf" srcId="{A2373B53-85DF-4417-8FE9-CBCE2533A3B6}" destId="{37DA1300-30F6-4D07-84AE-377C2B962654}" srcOrd="0" destOrd="0" presId="urn:microsoft.com/office/officeart/2008/layout/SquareAccentList"/>
    <dgm:cxn modelId="{1109AF86-2B7A-492F-9C9A-2C4BE0468F31}" type="presParOf" srcId="{A2373B53-85DF-4417-8FE9-CBCE2533A3B6}" destId="{A9D44CAA-A2DC-49FF-851A-A74BFAD1A752}" srcOrd="1" destOrd="0" presId="urn:microsoft.com/office/officeart/2008/layout/SquareAccentList"/>
    <dgm:cxn modelId="{62D975F1-A4F3-4B9D-A92E-007697817D8B}" type="presParOf" srcId="{A2373B53-85DF-4417-8FE9-CBCE2533A3B6}" destId="{36DFB672-C8D0-4064-BB97-7265ADFA0380}" srcOrd="2" destOrd="0" presId="urn:microsoft.com/office/officeart/2008/layout/SquareAccentList"/>
    <dgm:cxn modelId="{AB533168-2522-49CA-BCF6-858ABE1790AE}" type="presParOf" srcId="{A37552BC-7527-4B61-97DA-1AF0375D2CC0}" destId="{DAEBB424-32D1-487D-B7AE-9A68DB281719}" srcOrd="1" destOrd="0" presId="urn:microsoft.com/office/officeart/2008/layout/SquareAccentList"/>
    <dgm:cxn modelId="{1A6D945B-2FE0-487E-AAA5-CBD864A01C2C}" type="presParOf" srcId="{DAEBB424-32D1-487D-B7AE-9A68DB281719}" destId="{F50CBB42-8258-413C-89BF-129ADF2174EB}" srcOrd="0" destOrd="0" presId="urn:microsoft.com/office/officeart/2008/layout/SquareAccentList"/>
    <dgm:cxn modelId="{17B18BBF-0F1F-4B35-A6E2-9F37DC6EAB50}" type="presParOf" srcId="{F50CBB42-8258-413C-89BF-129ADF2174EB}" destId="{159ACFCD-1DFC-4364-AF25-0E56C91F8279}" srcOrd="0" destOrd="0" presId="urn:microsoft.com/office/officeart/2008/layout/SquareAccentList"/>
    <dgm:cxn modelId="{F04C8AEF-56CD-469A-925E-8011CD0FCD46}" type="presParOf" srcId="{F50CBB42-8258-413C-89BF-129ADF2174EB}" destId="{8DCC1E98-21BB-4D4B-A56D-448B9DE8F576}" srcOrd="1" destOrd="0" presId="urn:microsoft.com/office/officeart/2008/layout/SquareAccentList"/>
    <dgm:cxn modelId="{BFDFF97E-E40E-4B10-A03C-6195B2EE864E}" type="presParOf" srcId="{DAEBB424-32D1-487D-B7AE-9A68DB281719}" destId="{E25A0E38-534C-435E-83EC-9B64813C754F}" srcOrd="1" destOrd="0" presId="urn:microsoft.com/office/officeart/2008/layout/SquareAccentList"/>
    <dgm:cxn modelId="{61F713C3-3ADB-4799-9D95-3DCDB128B7CC}" type="presParOf" srcId="{E25A0E38-534C-435E-83EC-9B64813C754F}" destId="{589F5A8E-DB54-4E37-ACF3-6BF53940E9A4}" srcOrd="0" destOrd="0" presId="urn:microsoft.com/office/officeart/2008/layout/SquareAccentList"/>
    <dgm:cxn modelId="{74A03267-ACEA-48C4-A2AD-CC507B7119AB}" type="presParOf" srcId="{E25A0E38-534C-435E-83EC-9B64813C754F}" destId="{06BF55F0-FB7B-406D-9D3F-AD514B1E724F}" srcOrd="1" destOrd="0" presId="urn:microsoft.com/office/officeart/2008/layout/SquareAccentList"/>
    <dgm:cxn modelId="{6BF861CA-A8F4-47FE-A99F-450503D83CF8}" type="presParOf" srcId="{DAEBB424-32D1-487D-B7AE-9A68DB281719}" destId="{52AB8761-2F85-4214-BB26-2102414F5462}" srcOrd="2" destOrd="0" presId="urn:microsoft.com/office/officeart/2008/layout/SquareAccentList"/>
    <dgm:cxn modelId="{54A42056-C9B7-4C30-A7CE-F5E0F9C7E9FC}" type="presParOf" srcId="{52AB8761-2F85-4214-BB26-2102414F5462}" destId="{20B16946-3D92-476A-9CD5-174FD3A1CCC2}" srcOrd="0" destOrd="0" presId="urn:microsoft.com/office/officeart/2008/layout/SquareAccentList"/>
    <dgm:cxn modelId="{7CDDB9B3-2CB2-4093-904A-7EC2082C9BAF}" type="presParOf" srcId="{52AB8761-2F85-4214-BB26-2102414F5462}" destId="{5BB1C70A-03BB-46D3-B7A3-000D5FA79135}" srcOrd="1" destOrd="0" presId="urn:microsoft.com/office/officeart/2008/layout/SquareAccentList"/>
    <dgm:cxn modelId="{8C1FE7BB-E438-4D6A-832D-8BF38864F94C}" type="presParOf" srcId="{FC4F98A8-A463-4169-924C-1B8301FAD41F}" destId="{FD9C96C8-A24C-45F2-A795-0627B43B12BD}" srcOrd="1" destOrd="0" presId="urn:microsoft.com/office/officeart/2008/layout/SquareAccentList"/>
    <dgm:cxn modelId="{F9FF4C50-324F-4FDC-9E76-12F05EE8F2F0}" type="presParOf" srcId="{FD9C96C8-A24C-45F2-A795-0627B43B12BD}" destId="{3B611464-EEB7-4A27-95A2-01FEF4907867}" srcOrd="0" destOrd="0" presId="urn:microsoft.com/office/officeart/2008/layout/SquareAccentList"/>
    <dgm:cxn modelId="{E0BAC9FE-2438-4CF2-A012-863EBF515DA7}" type="presParOf" srcId="{3B611464-EEB7-4A27-95A2-01FEF4907867}" destId="{4A03DF5E-69DB-47DA-A9AA-816148F9123E}" srcOrd="0" destOrd="0" presId="urn:microsoft.com/office/officeart/2008/layout/SquareAccentList"/>
    <dgm:cxn modelId="{4A99B079-B59D-4EAF-A72C-E362D97C0956}" type="presParOf" srcId="{3B611464-EEB7-4A27-95A2-01FEF4907867}" destId="{EC26D791-9FD5-4D14-9724-A3BC2CAA2127}" srcOrd="1" destOrd="0" presId="urn:microsoft.com/office/officeart/2008/layout/SquareAccentList"/>
    <dgm:cxn modelId="{19654B24-476D-4A95-8351-4960042749B3}" type="presParOf" srcId="{3B611464-EEB7-4A27-95A2-01FEF4907867}" destId="{93F0E8D4-D547-4B85-8630-958DC26AFB6A}" srcOrd="2" destOrd="0" presId="urn:microsoft.com/office/officeart/2008/layout/SquareAccentList"/>
    <dgm:cxn modelId="{CC1A168F-DC90-441E-B4B6-A9C45712E94E}" type="presParOf" srcId="{FD9C96C8-A24C-45F2-A795-0627B43B12BD}" destId="{93A107DF-80EF-4B86-A4A5-73954DD5954A}" srcOrd="1" destOrd="0" presId="urn:microsoft.com/office/officeart/2008/layout/SquareAccentList"/>
    <dgm:cxn modelId="{1B5E7D7A-2120-49FF-95DC-7B1BDDC5D78A}" type="presParOf" srcId="{93A107DF-80EF-4B86-A4A5-73954DD5954A}" destId="{7F2AE64D-CFC9-4A03-9D2E-BABDA742634E}" srcOrd="0" destOrd="0" presId="urn:microsoft.com/office/officeart/2008/layout/SquareAccentList"/>
    <dgm:cxn modelId="{84F85481-405A-4992-840C-F86B980715A2}" type="presParOf" srcId="{7F2AE64D-CFC9-4A03-9D2E-BABDA742634E}" destId="{DB17B2A2-5595-4D10-9CCE-6E24E6054C5D}" srcOrd="0" destOrd="0" presId="urn:microsoft.com/office/officeart/2008/layout/SquareAccentList"/>
    <dgm:cxn modelId="{946A5756-1B42-443A-A381-20C20D43CD17}" type="presParOf" srcId="{7F2AE64D-CFC9-4A03-9D2E-BABDA742634E}" destId="{B3CDF1F4-DD4C-44E7-8B91-BFAA76B4BA48}" srcOrd="1" destOrd="0" presId="urn:microsoft.com/office/officeart/2008/layout/SquareAccentList"/>
    <dgm:cxn modelId="{BA04EE29-913A-45C7-9655-C0B2C4FB7523}" type="presParOf" srcId="{93A107DF-80EF-4B86-A4A5-73954DD5954A}" destId="{C2B15464-DDBF-4A17-BDED-8D6B869275E9}" srcOrd="1" destOrd="0" presId="urn:microsoft.com/office/officeart/2008/layout/SquareAccentList"/>
    <dgm:cxn modelId="{67B42FD7-0A3D-482C-A078-A056210E03C4}" type="presParOf" srcId="{C2B15464-DDBF-4A17-BDED-8D6B869275E9}" destId="{4F631D17-2C11-483A-A14C-9FECF3E5DC93}" srcOrd="0" destOrd="0" presId="urn:microsoft.com/office/officeart/2008/layout/SquareAccentList"/>
    <dgm:cxn modelId="{3C4BC2AA-F48D-46CB-B12F-4570B4154D63}" type="presParOf" srcId="{C2B15464-DDBF-4A17-BDED-8D6B869275E9}" destId="{CC847535-A474-4230-828F-A0B2988574B6}" srcOrd="1" destOrd="0" presId="urn:microsoft.com/office/officeart/2008/layout/SquareAccentList"/>
    <dgm:cxn modelId="{894DDDF4-2E42-4050-994B-223881D613CB}" type="presParOf" srcId="{93A107DF-80EF-4B86-A4A5-73954DD5954A}" destId="{13C88E3A-FF1A-432A-8457-A0AB1B0B19B9}" srcOrd="2" destOrd="0" presId="urn:microsoft.com/office/officeart/2008/layout/SquareAccentList"/>
    <dgm:cxn modelId="{4AAB758E-9DD5-4C3A-A1BB-2F6B7344757A}" type="presParOf" srcId="{13C88E3A-FF1A-432A-8457-A0AB1B0B19B9}" destId="{D6525C11-B240-46BF-B0B4-8D9F16087B6A}" srcOrd="0" destOrd="0" presId="urn:microsoft.com/office/officeart/2008/layout/SquareAccentList"/>
    <dgm:cxn modelId="{7EA2FAA9-4188-4EAD-860B-80B5784637C6}" type="presParOf" srcId="{13C88E3A-FF1A-432A-8457-A0AB1B0B19B9}" destId="{63A73B65-ECB7-4509-81C8-84853DD9A3B1}"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B93FDE-F563-4FEC-BB4B-286CE170C440}" type="doc">
      <dgm:prSet loTypeId="urn:microsoft.com/office/officeart/2005/8/layout/equation1" loCatId="process" qsTypeId="urn:microsoft.com/office/officeart/2005/8/quickstyle/3d1" qsCatId="3D" csTypeId="urn:microsoft.com/office/officeart/2005/8/colors/accent1_2" csCatId="accent1" phldr="1"/>
      <dgm:spPr/>
    </dgm:pt>
    <dgm:pt modelId="{17FEE9CF-B53E-4751-8619-79360DE976B4}">
      <dgm:prSet phldrT="[Text]" custT="1"/>
      <dgm:spPr>
        <a:gradFill rotWithShape="0">
          <a:gsLst>
            <a:gs pos="28300">
              <a:srgbClr val="4D78CA"/>
            </a:gs>
            <a:gs pos="0">
              <a:schemeClr val="accent1">
                <a:hueOff val="0"/>
                <a:satOff val="0"/>
                <a:lumOff val="0"/>
                <a:alphaOff val="0"/>
                <a:satMod val="103000"/>
                <a:lumMod val="102000"/>
                <a:tint val="94000"/>
              </a:schemeClr>
            </a:gs>
            <a:gs pos="90263">
              <a:srgbClr val="3164BD"/>
            </a:gs>
            <a:gs pos="77871">
              <a:srgbClr val="3567C1"/>
            </a:gs>
            <a:gs pos="69050">
              <a:srgbClr val="386AC4"/>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gradFill>
      </dgm:spPr>
      <dgm:t>
        <a:bodyPr/>
        <a:lstStyle/>
        <a:p>
          <a:r>
            <a:rPr lang="en-US" sz="2000" dirty="0"/>
            <a:t>Social Services (KWA)</a:t>
          </a:r>
        </a:p>
      </dgm:t>
    </dgm:pt>
    <dgm:pt modelId="{EBC02B40-9C0D-4D21-A30F-1413A505FF84}" type="parTrans" cxnId="{FDF5C057-DF7F-40DA-84C4-9456808B5F9F}">
      <dgm:prSet/>
      <dgm:spPr/>
      <dgm:t>
        <a:bodyPr/>
        <a:lstStyle/>
        <a:p>
          <a:endParaRPr lang="en-US"/>
        </a:p>
      </dgm:t>
    </dgm:pt>
    <dgm:pt modelId="{CF1F46DA-2072-456F-AE0A-1769EAF07AE9}" type="sibTrans" cxnId="{FDF5C057-DF7F-40DA-84C4-9456808B5F9F}">
      <dgm:prSet/>
      <dgm:spPr/>
      <dgm:t>
        <a:bodyPr/>
        <a:lstStyle/>
        <a:p>
          <a:endParaRPr lang="en-US"/>
        </a:p>
      </dgm:t>
    </dgm:pt>
    <dgm:pt modelId="{D918BA08-7DF2-4F2E-81EA-7289CA4CF394}">
      <dgm:prSet phldrT="[Text]" custT="1"/>
      <dgm:spPr/>
      <dgm:t>
        <a:bodyPr/>
        <a:lstStyle/>
        <a:p>
          <a:r>
            <a:rPr lang="en-US" sz="2000" dirty="0"/>
            <a:t>Industry (H-mart)</a:t>
          </a:r>
        </a:p>
      </dgm:t>
    </dgm:pt>
    <dgm:pt modelId="{08EE208A-0D81-49E7-BFDA-CEF8F1D0F5A5}" type="parTrans" cxnId="{06FE961A-53F3-43B8-8C36-077CD0103501}">
      <dgm:prSet/>
      <dgm:spPr/>
      <dgm:t>
        <a:bodyPr/>
        <a:lstStyle/>
        <a:p>
          <a:endParaRPr lang="en-US"/>
        </a:p>
      </dgm:t>
    </dgm:pt>
    <dgm:pt modelId="{8BFB947D-5CAF-491E-83B5-33CBBB402BFB}" type="sibTrans" cxnId="{06FE961A-53F3-43B8-8C36-077CD0103501}">
      <dgm:prSet/>
      <dgm:spPr/>
      <dgm:t>
        <a:bodyPr/>
        <a:lstStyle/>
        <a:p>
          <a:endParaRPr lang="en-US"/>
        </a:p>
      </dgm:t>
    </dgm:pt>
    <dgm:pt modelId="{F8657C19-6D9F-414D-8064-A017EA19DD08}">
      <dgm:prSet phldrT="[Text]"/>
      <dgm:spPr>
        <a:gradFill rotWithShape="0">
          <a:gsLst>
            <a:gs pos="0">
              <a:schemeClr val="accent2"/>
            </a:gs>
            <a:gs pos="50000">
              <a:schemeClr val="accent2"/>
            </a:gs>
            <a:gs pos="100000">
              <a:schemeClr val="accent2"/>
            </a:gs>
          </a:gsLst>
        </a:gradFill>
      </dgm:spPr>
      <dgm:t>
        <a:bodyPr/>
        <a:lstStyle/>
        <a:p>
          <a:r>
            <a:rPr lang="en-US" dirty="0"/>
            <a:t>Value in Water</a:t>
          </a:r>
        </a:p>
      </dgm:t>
    </dgm:pt>
    <dgm:pt modelId="{F4E65DF8-2399-464B-960A-F999444B4808}" type="parTrans" cxnId="{85E16875-0ED1-4C73-82D9-AB51616C6968}">
      <dgm:prSet/>
      <dgm:spPr/>
      <dgm:t>
        <a:bodyPr/>
        <a:lstStyle/>
        <a:p>
          <a:endParaRPr lang="en-US"/>
        </a:p>
      </dgm:t>
    </dgm:pt>
    <dgm:pt modelId="{53AC1A81-5872-400D-BA84-F78C7DC2B559}" type="sibTrans" cxnId="{85E16875-0ED1-4C73-82D9-AB51616C6968}">
      <dgm:prSet/>
      <dgm:spPr/>
      <dgm:t>
        <a:bodyPr/>
        <a:lstStyle/>
        <a:p>
          <a:endParaRPr lang="en-US"/>
        </a:p>
      </dgm:t>
    </dgm:pt>
    <dgm:pt modelId="{C4B94C41-6AAB-43FD-B2FE-7A276B9AC3A5}">
      <dgm:prSet phldrT="[Text]" custT="1"/>
      <dgm:spPr/>
      <dgm:t>
        <a:bodyPr/>
        <a:lstStyle/>
        <a:p>
          <a:r>
            <a:rPr lang="en-US" sz="2000" dirty="0"/>
            <a:t>Community Leader</a:t>
          </a:r>
        </a:p>
      </dgm:t>
    </dgm:pt>
    <dgm:pt modelId="{C1494679-5FF4-4A25-A4F4-6B85D82E6901}" type="parTrans" cxnId="{079055E4-2F8F-4C96-96FD-42AFA17E46FF}">
      <dgm:prSet/>
      <dgm:spPr/>
      <dgm:t>
        <a:bodyPr/>
        <a:lstStyle/>
        <a:p>
          <a:endParaRPr lang="en-US"/>
        </a:p>
      </dgm:t>
    </dgm:pt>
    <dgm:pt modelId="{4298D37A-76D8-4E07-8F07-B816929E3691}" type="sibTrans" cxnId="{079055E4-2F8F-4C96-96FD-42AFA17E46FF}">
      <dgm:prSet/>
      <dgm:spPr/>
      <dgm:t>
        <a:bodyPr/>
        <a:lstStyle/>
        <a:p>
          <a:endParaRPr lang="en-US"/>
        </a:p>
      </dgm:t>
    </dgm:pt>
    <dgm:pt modelId="{3D506CFB-5145-42A1-9D0D-CBC07C00385A}">
      <dgm:prSet phldrT="[Text]" custT="1"/>
      <dgm:spPr/>
      <dgm:t>
        <a:bodyPr/>
        <a:lstStyle/>
        <a:p>
          <a:r>
            <a:rPr lang="en-US" sz="2000" dirty="0"/>
            <a:t>Realtor</a:t>
          </a:r>
        </a:p>
      </dgm:t>
    </dgm:pt>
    <dgm:pt modelId="{D2D9A15F-66AC-4540-8224-D68855B3AAD9}" type="parTrans" cxnId="{2F13B462-E704-4D27-BE9D-645359BF1CE9}">
      <dgm:prSet/>
      <dgm:spPr/>
      <dgm:t>
        <a:bodyPr/>
        <a:lstStyle/>
        <a:p>
          <a:endParaRPr lang="en-US"/>
        </a:p>
      </dgm:t>
    </dgm:pt>
    <dgm:pt modelId="{4990C8EB-B6B2-4B0F-A368-01D41723D04E}" type="sibTrans" cxnId="{2F13B462-E704-4D27-BE9D-645359BF1CE9}">
      <dgm:prSet/>
      <dgm:spPr/>
      <dgm:t>
        <a:bodyPr/>
        <a:lstStyle/>
        <a:p>
          <a:endParaRPr lang="en-US"/>
        </a:p>
      </dgm:t>
    </dgm:pt>
    <dgm:pt modelId="{3AE870FA-3593-49A0-965B-603668E951CC}">
      <dgm:prSet phldrT="[Text]" custT="1"/>
      <dgm:spPr/>
      <dgm:t>
        <a:bodyPr/>
        <a:lstStyle/>
        <a:p>
          <a:r>
            <a:rPr lang="en-US" sz="2000" dirty="0"/>
            <a:t>Information Center</a:t>
          </a:r>
        </a:p>
      </dgm:t>
    </dgm:pt>
    <dgm:pt modelId="{6DFABE8C-D6EF-4087-9BCC-895BCF5B9764}" type="parTrans" cxnId="{E5C4A3C6-23EB-4E28-A2E2-EACFA92B17C3}">
      <dgm:prSet/>
      <dgm:spPr/>
      <dgm:t>
        <a:bodyPr/>
        <a:lstStyle/>
        <a:p>
          <a:endParaRPr lang="en-US"/>
        </a:p>
      </dgm:t>
    </dgm:pt>
    <dgm:pt modelId="{1E65444A-0C7E-4F39-8D08-9A6B362A20E1}" type="sibTrans" cxnId="{E5C4A3C6-23EB-4E28-A2E2-EACFA92B17C3}">
      <dgm:prSet/>
      <dgm:spPr/>
      <dgm:t>
        <a:bodyPr/>
        <a:lstStyle/>
        <a:p>
          <a:endParaRPr lang="en-US"/>
        </a:p>
      </dgm:t>
    </dgm:pt>
    <dgm:pt modelId="{7318BB46-CC8A-4BAE-990C-23D5F747DBDB}" type="pres">
      <dgm:prSet presAssocID="{82B93FDE-F563-4FEC-BB4B-286CE170C440}" presName="linearFlow" presStyleCnt="0">
        <dgm:presLayoutVars>
          <dgm:dir/>
          <dgm:resizeHandles val="exact"/>
        </dgm:presLayoutVars>
      </dgm:prSet>
      <dgm:spPr/>
    </dgm:pt>
    <dgm:pt modelId="{27496D16-2A82-4BC0-BAA2-ECB0D0D7F15E}" type="pres">
      <dgm:prSet presAssocID="{17FEE9CF-B53E-4751-8619-79360DE976B4}" presName="node" presStyleLbl="node1" presStyleIdx="0" presStyleCnt="6" custScaleX="130779" custScaleY="121478" custLinFactNeighborX="-66539" custLinFactNeighborY="0">
        <dgm:presLayoutVars>
          <dgm:bulletEnabled val="1"/>
        </dgm:presLayoutVars>
      </dgm:prSet>
      <dgm:spPr/>
    </dgm:pt>
    <dgm:pt modelId="{ED32A564-49EF-48FF-87F2-52895691BDF5}" type="pres">
      <dgm:prSet presAssocID="{CF1F46DA-2072-456F-AE0A-1769EAF07AE9}" presName="spacerL" presStyleCnt="0"/>
      <dgm:spPr/>
    </dgm:pt>
    <dgm:pt modelId="{71D58EBB-DBD1-4281-84DF-14B1E81299E0}" type="pres">
      <dgm:prSet presAssocID="{CF1F46DA-2072-456F-AE0A-1769EAF07AE9}" presName="sibTrans" presStyleLbl="sibTrans2D1" presStyleIdx="0" presStyleCnt="5"/>
      <dgm:spPr/>
    </dgm:pt>
    <dgm:pt modelId="{4D1B3502-BAED-4609-B8CC-A89A094D5046}" type="pres">
      <dgm:prSet presAssocID="{CF1F46DA-2072-456F-AE0A-1769EAF07AE9}" presName="spacerR" presStyleCnt="0"/>
      <dgm:spPr/>
    </dgm:pt>
    <dgm:pt modelId="{95387007-A269-4951-8ED5-84C2766DB5CB}" type="pres">
      <dgm:prSet presAssocID="{D918BA08-7DF2-4F2E-81EA-7289CA4CF394}" presName="node" presStyleLbl="node1" presStyleIdx="1" presStyleCnt="6" custScaleX="120378" custScaleY="121774">
        <dgm:presLayoutVars>
          <dgm:bulletEnabled val="1"/>
        </dgm:presLayoutVars>
      </dgm:prSet>
      <dgm:spPr/>
    </dgm:pt>
    <dgm:pt modelId="{A822BCB1-5F98-42B4-9DC4-F09A423634D9}" type="pres">
      <dgm:prSet presAssocID="{8BFB947D-5CAF-491E-83B5-33CBBB402BFB}" presName="spacerL" presStyleCnt="0"/>
      <dgm:spPr/>
    </dgm:pt>
    <dgm:pt modelId="{92CEA6B9-87F0-43EE-849B-3FD0B3A7102F}" type="pres">
      <dgm:prSet presAssocID="{8BFB947D-5CAF-491E-83B5-33CBBB402BFB}" presName="sibTrans" presStyleLbl="sibTrans2D1" presStyleIdx="1" presStyleCnt="5"/>
      <dgm:spPr/>
    </dgm:pt>
    <dgm:pt modelId="{0B9D3261-582F-405A-B87D-9251523E96AB}" type="pres">
      <dgm:prSet presAssocID="{8BFB947D-5CAF-491E-83B5-33CBBB402BFB}" presName="spacerR" presStyleCnt="0"/>
      <dgm:spPr/>
    </dgm:pt>
    <dgm:pt modelId="{735D6827-52D0-4F35-92DF-07B20C07F850}" type="pres">
      <dgm:prSet presAssocID="{3D506CFB-5145-42A1-9D0D-CBC07C00385A}" presName="node" presStyleLbl="node1" presStyleIdx="2" presStyleCnt="6" custScaleX="121398" custScaleY="102358">
        <dgm:presLayoutVars>
          <dgm:bulletEnabled val="1"/>
        </dgm:presLayoutVars>
      </dgm:prSet>
      <dgm:spPr/>
    </dgm:pt>
    <dgm:pt modelId="{35011B45-B518-4DB7-BA9D-4171097A4E81}" type="pres">
      <dgm:prSet presAssocID="{4990C8EB-B6B2-4B0F-A368-01D41723D04E}" presName="spacerL" presStyleCnt="0"/>
      <dgm:spPr/>
    </dgm:pt>
    <dgm:pt modelId="{C6973838-D5F4-4BB0-9A7E-555C6EC89DCE}" type="pres">
      <dgm:prSet presAssocID="{4990C8EB-B6B2-4B0F-A368-01D41723D04E}" presName="sibTrans" presStyleLbl="sibTrans2D1" presStyleIdx="2" presStyleCnt="5"/>
      <dgm:spPr/>
    </dgm:pt>
    <dgm:pt modelId="{B172CCE6-572B-408A-954D-25E00B0FDBB5}" type="pres">
      <dgm:prSet presAssocID="{4990C8EB-B6B2-4B0F-A368-01D41723D04E}" presName="spacerR" presStyleCnt="0"/>
      <dgm:spPr/>
    </dgm:pt>
    <dgm:pt modelId="{EF0BE860-D8B6-478F-8226-721DA79607EB}" type="pres">
      <dgm:prSet presAssocID="{C4B94C41-6AAB-43FD-B2FE-7A276B9AC3A5}" presName="node" presStyleLbl="node1" presStyleIdx="3" presStyleCnt="6" custScaleX="141759" custScaleY="122275">
        <dgm:presLayoutVars>
          <dgm:bulletEnabled val="1"/>
        </dgm:presLayoutVars>
      </dgm:prSet>
      <dgm:spPr/>
    </dgm:pt>
    <dgm:pt modelId="{AD755BEA-7113-4C4B-A3CE-D221D99CC96F}" type="pres">
      <dgm:prSet presAssocID="{4298D37A-76D8-4E07-8F07-B816929E3691}" presName="spacerL" presStyleCnt="0"/>
      <dgm:spPr/>
    </dgm:pt>
    <dgm:pt modelId="{87B9C07F-5344-4C47-9D35-77BED86BA29A}" type="pres">
      <dgm:prSet presAssocID="{4298D37A-76D8-4E07-8F07-B816929E3691}" presName="sibTrans" presStyleLbl="sibTrans2D1" presStyleIdx="3" presStyleCnt="5"/>
      <dgm:spPr/>
    </dgm:pt>
    <dgm:pt modelId="{53527B09-8561-4F82-A5D4-9CB254BD530D}" type="pres">
      <dgm:prSet presAssocID="{4298D37A-76D8-4E07-8F07-B816929E3691}" presName="spacerR" presStyleCnt="0"/>
      <dgm:spPr/>
    </dgm:pt>
    <dgm:pt modelId="{2A21C133-8EED-4C48-8EAA-1A8230158D1B}" type="pres">
      <dgm:prSet presAssocID="{3AE870FA-3593-49A0-965B-603668E951CC}" presName="node" presStyleLbl="node1" presStyleIdx="4" presStyleCnt="6" custScaleX="126517" custScaleY="134847">
        <dgm:presLayoutVars>
          <dgm:bulletEnabled val="1"/>
        </dgm:presLayoutVars>
      </dgm:prSet>
      <dgm:spPr/>
    </dgm:pt>
    <dgm:pt modelId="{EDE2F56E-AC6C-419B-8D68-C77BBDFB4E5D}" type="pres">
      <dgm:prSet presAssocID="{1E65444A-0C7E-4F39-8D08-9A6B362A20E1}" presName="spacerL" presStyleCnt="0"/>
      <dgm:spPr/>
    </dgm:pt>
    <dgm:pt modelId="{B5DA9ADD-5C3A-4055-95D4-1493E89478ED}" type="pres">
      <dgm:prSet presAssocID="{1E65444A-0C7E-4F39-8D08-9A6B362A20E1}" presName="sibTrans" presStyleLbl="sibTrans2D1" presStyleIdx="4" presStyleCnt="5"/>
      <dgm:spPr/>
    </dgm:pt>
    <dgm:pt modelId="{2F890F8F-ABC4-44ED-9ECA-BC95BAF34D60}" type="pres">
      <dgm:prSet presAssocID="{1E65444A-0C7E-4F39-8D08-9A6B362A20E1}" presName="spacerR" presStyleCnt="0"/>
      <dgm:spPr/>
    </dgm:pt>
    <dgm:pt modelId="{994D4856-836E-482F-B1A6-2A2E227EDE87}" type="pres">
      <dgm:prSet presAssocID="{F8657C19-6D9F-414D-8064-A017EA19DD08}" presName="node" presStyleLbl="node1" presStyleIdx="5" presStyleCnt="6" custScaleX="165907" custScaleY="142478">
        <dgm:presLayoutVars>
          <dgm:bulletEnabled val="1"/>
        </dgm:presLayoutVars>
      </dgm:prSet>
      <dgm:spPr/>
    </dgm:pt>
  </dgm:ptLst>
  <dgm:cxnLst>
    <dgm:cxn modelId="{D0D91401-D205-4F2B-909F-AD1E0AB26213}" type="presOf" srcId="{8BFB947D-5CAF-491E-83B5-33CBBB402BFB}" destId="{92CEA6B9-87F0-43EE-849B-3FD0B3A7102F}" srcOrd="0" destOrd="0" presId="urn:microsoft.com/office/officeart/2005/8/layout/equation1"/>
    <dgm:cxn modelId="{06FE961A-53F3-43B8-8C36-077CD0103501}" srcId="{82B93FDE-F563-4FEC-BB4B-286CE170C440}" destId="{D918BA08-7DF2-4F2E-81EA-7289CA4CF394}" srcOrd="1" destOrd="0" parTransId="{08EE208A-0D81-49E7-BFDA-CEF8F1D0F5A5}" sibTransId="{8BFB947D-5CAF-491E-83B5-33CBBB402BFB}"/>
    <dgm:cxn modelId="{1CF4421B-39BB-4AD5-AF34-38D4A7B796BC}" type="presOf" srcId="{F8657C19-6D9F-414D-8064-A017EA19DD08}" destId="{994D4856-836E-482F-B1A6-2A2E227EDE87}" srcOrd="0" destOrd="0" presId="urn:microsoft.com/office/officeart/2005/8/layout/equation1"/>
    <dgm:cxn modelId="{2F13B462-E704-4D27-BE9D-645359BF1CE9}" srcId="{82B93FDE-F563-4FEC-BB4B-286CE170C440}" destId="{3D506CFB-5145-42A1-9D0D-CBC07C00385A}" srcOrd="2" destOrd="0" parTransId="{D2D9A15F-66AC-4540-8224-D68855B3AAD9}" sibTransId="{4990C8EB-B6B2-4B0F-A368-01D41723D04E}"/>
    <dgm:cxn modelId="{07471763-A233-45C9-933A-13BAD6B7722B}" type="presOf" srcId="{3AE870FA-3593-49A0-965B-603668E951CC}" destId="{2A21C133-8EED-4C48-8EAA-1A8230158D1B}" srcOrd="0" destOrd="0" presId="urn:microsoft.com/office/officeart/2005/8/layout/equation1"/>
    <dgm:cxn modelId="{EFEFF543-E1BF-472D-BE89-FA37D30FA34E}" type="presOf" srcId="{CF1F46DA-2072-456F-AE0A-1769EAF07AE9}" destId="{71D58EBB-DBD1-4281-84DF-14B1E81299E0}" srcOrd="0" destOrd="0" presId="urn:microsoft.com/office/officeart/2005/8/layout/equation1"/>
    <dgm:cxn modelId="{A8405A67-2770-4EC2-8804-5329CABFBEB4}" type="presOf" srcId="{4298D37A-76D8-4E07-8F07-B816929E3691}" destId="{87B9C07F-5344-4C47-9D35-77BED86BA29A}" srcOrd="0" destOrd="0" presId="urn:microsoft.com/office/officeart/2005/8/layout/equation1"/>
    <dgm:cxn modelId="{69396270-418B-4CCD-9419-89BA21CB21C9}" type="presOf" srcId="{C4B94C41-6AAB-43FD-B2FE-7A276B9AC3A5}" destId="{EF0BE860-D8B6-478F-8226-721DA79607EB}" srcOrd="0" destOrd="0" presId="urn:microsoft.com/office/officeart/2005/8/layout/equation1"/>
    <dgm:cxn modelId="{FBCF0A51-482F-4DC3-9C5F-1A1B7A344C91}" type="presOf" srcId="{D918BA08-7DF2-4F2E-81EA-7289CA4CF394}" destId="{95387007-A269-4951-8ED5-84C2766DB5CB}" srcOrd="0" destOrd="0" presId="urn:microsoft.com/office/officeart/2005/8/layout/equation1"/>
    <dgm:cxn modelId="{85E16875-0ED1-4C73-82D9-AB51616C6968}" srcId="{82B93FDE-F563-4FEC-BB4B-286CE170C440}" destId="{F8657C19-6D9F-414D-8064-A017EA19DD08}" srcOrd="5" destOrd="0" parTransId="{F4E65DF8-2399-464B-960A-F999444B4808}" sibTransId="{53AC1A81-5872-400D-BA84-F78C7DC2B559}"/>
    <dgm:cxn modelId="{FDF5C057-DF7F-40DA-84C4-9456808B5F9F}" srcId="{82B93FDE-F563-4FEC-BB4B-286CE170C440}" destId="{17FEE9CF-B53E-4751-8619-79360DE976B4}" srcOrd="0" destOrd="0" parTransId="{EBC02B40-9C0D-4D21-A30F-1413A505FF84}" sibTransId="{CF1F46DA-2072-456F-AE0A-1769EAF07AE9}"/>
    <dgm:cxn modelId="{01CF6D7F-EE81-4C15-8FEF-077608677A59}" type="presOf" srcId="{3D506CFB-5145-42A1-9D0D-CBC07C00385A}" destId="{735D6827-52D0-4F35-92DF-07B20C07F850}" srcOrd="0" destOrd="0" presId="urn:microsoft.com/office/officeart/2005/8/layout/equation1"/>
    <dgm:cxn modelId="{8E02ACB4-A1F7-4B44-A748-E49F4D725CF4}" type="presOf" srcId="{1E65444A-0C7E-4F39-8D08-9A6B362A20E1}" destId="{B5DA9ADD-5C3A-4055-95D4-1493E89478ED}" srcOrd="0" destOrd="0" presId="urn:microsoft.com/office/officeart/2005/8/layout/equation1"/>
    <dgm:cxn modelId="{1196C6BD-7DC2-4EA1-9D0B-6EB0F83ED2D7}" type="presOf" srcId="{4990C8EB-B6B2-4B0F-A368-01D41723D04E}" destId="{C6973838-D5F4-4BB0-9A7E-555C6EC89DCE}" srcOrd="0" destOrd="0" presId="urn:microsoft.com/office/officeart/2005/8/layout/equation1"/>
    <dgm:cxn modelId="{E5C4A3C6-23EB-4E28-A2E2-EACFA92B17C3}" srcId="{82B93FDE-F563-4FEC-BB4B-286CE170C440}" destId="{3AE870FA-3593-49A0-965B-603668E951CC}" srcOrd="4" destOrd="0" parTransId="{6DFABE8C-D6EF-4087-9BCC-895BCF5B9764}" sibTransId="{1E65444A-0C7E-4F39-8D08-9A6B362A20E1}"/>
    <dgm:cxn modelId="{A4CDBDC9-8F6D-4FC1-89F0-B2EA70F5FFC9}" type="presOf" srcId="{82B93FDE-F563-4FEC-BB4B-286CE170C440}" destId="{7318BB46-CC8A-4BAE-990C-23D5F747DBDB}" srcOrd="0" destOrd="0" presId="urn:microsoft.com/office/officeart/2005/8/layout/equation1"/>
    <dgm:cxn modelId="{BB5164DC-0770-4CD1-9913-BDCD0027A471}" type="presOf" srcId="{17FEE9CF-B53E-4751-8619-79360DE976B4}" destId="{27496D16-2A82-4BC0-BAA2-ECB0D0D7F15E}" srcOrd="0" destOrd="0" presId="urn:microsoft.com/office/officeart/2005/8/layout/equation1"/>
    <dgm:cxn modelId="{079055E4-2F8F-4C96-96FD-42AFA17E46FF}" srcId="{82B93FDE-F563-4FEC-BB4B-286CE170C440}" destId="{C4B94C41-6AAB-43FD-B2FE-7A276B9AC3A5}" srcOrd="3" destOrd="0" parTransId="{C1494679-5FF4-4A25-A4F4-6B85D82E6901}" sibTransId="{4298D37A-76D8-4E07-8F07-B816929E3691}"/>
    <dgm:cxn modelId="{E83E64BC-9B3F-41FC-9A41-951039FAF853}" type="presParOf" srcId="{7318BB46-CC8A-4BAE-990C-23D5F747DBDB}" destId="{27496D16-2A82-4BC0-BAA2-ECB0D0D7F15E}" srcOrd="0" destOrd="0" presId="urn:microsoft.com/office/officeart/2005/8/layout/equation1"/>
    <dgm:cxn modelId="{B61F58D7-181D-432A-BD01-87B47EC4E09F}" type="presParOf" srcId="{7318BB46-CC8A-4BAE-990C-23D5F747DBDB}" destId="{ED32A564-49EF-48FF-87F2-52895691BDF5}" srcOrd="1" destOrd="0" presId="urn:microsoft.com/office/officeart/2005/8/layout/equation1"/>
    <dgm:cxn modelId="{AF142419-00DE-4154-BB9D-41D281E9EB17}" type="presParOf" srcId="{7318BB46-CC8A-4BAE-990C-23D5F747DBDB}" destId="{71D58EBB-DBD1-4281-84DF-14B1E81299E0}" srcOrd="2" destOrd="0" presId="urn:microsoft.com/office/officeart/2005/8/layout/equation1"/>
    <dgm:cxn modelId="{2F268079-5954-4439-A983-D3845A08C665}" type="presParOf" srcId="{7318BB46-CC8A-4BAE-990C-23D5F747DBDB}" destId="{4D1B3502-BAED-4609-B8CC-A89A094D5046}" srcOrd="3" destOrd="0" presId="urn:microsoft.com/office/officeart/2005/8/layout/equation1"/>
    <dgm:cxn modelId="{FB4F2630-436A-4950-B67F-D35436395B7A}" type="presParOf" srcId="{7318BB46-CC8A-4BAE-990C-23D5F747DBDB}" destId="{95387007-A269-4951-8ED5-84C2766DB5CB}" srcOrd="4" destOrd="0" presId="urn:microsoft.com/office/officeart/2005/8/layout/equation1"/>
    <dgm:cxn modelId="{3747B7D8-23D1-48F0-A13B-7B9FF4AD4183}" type="presParOf" srcId="{7318BB46-CC8A-4BAE-990C-23D5F747DBDB}" destId="{A822BCB1-5F98-42B4-9DC4-F09A423634D9}" srcOrd="5" destOrd="0" presId="urn:microsoft.com/office/officeart/2005/8/layout/equation1"/>
    <dgm:cxn modelId="{048389F7-B23F-4108-8469-0FB9EC26FC76}" type="presParOf" srcId="{7318BB46-CC8A-4BAE-990C-23D5F747DBDB}" destId="{92CEA6B9-87F0-43EE-849B-3FD0B3A7102F}" srcOrd="6" destOrd="0" presId="urn:microsoft.com/office/officeart/2005/8/layout/equation1"/>
    <dgm:cxn modelId="{9A647A28-9793-44BA-9C91-659325C0D6F5}" type="presParOf" srcId="{7318BB46-CC8A-4BAE-990C-23D5F747DBDB}" destId="{0B9D3261-582F-405A-B87D-9251523E96AB}" srcOrd="7" destOrd="0" presId="urn:microsoft.com/office/officeart/2005/8/layout/equation1"/>
    <dgm:cxn modelId="{280D9505-9C0B-4CBB-AE81-5960B14826D7}" type="presParOf" srcId="{7318BB46-CC8A-4BAE-990C-23D5F747DBDB}" destId="{735D6827-52D0-4F35-92DF-07B20C07F850}" srcOrd="8" destOrd="0" presId="urn:microsoft.com/office/officeart/2005/8/layout/equation1"/>
    <dgm:cxn modelId="{5AC5C56F-BBCE-419B-9876-F3AF071475F3}" type="presParOf" srcId="{7318BB46-CC8A-4BAE-990C-23D5F747DBDB}" destId="{35011B45-B518-4DB7-BA9D-4171097A4E81}" srcOrd="9" destOrd="0" presId="urn:microsoft.com/office/officeart/2005/8/layout/equation1"/>
    <dgm:cxn modelId="{8FF46FC4-D5FA-43DB-AC35-D6B02EFCEF8E}" type="presParOf" srcId="{7318BB46-CC8A-4BAE-990C-23D5F747DBDB}" destId="{C6973838-D5F4-4BB0-9A7E-555C6EC89DCE}" srcOrd="10" destOrd="0" presId="urn:microsoft.com/office/officeart/2005/8/layout/equation1"/>
    <dgm:cxn modelId="{5A28C2F7-CC86-46F2-A191-E0CC0358DBE2}" type="presParOf" srcId="{7318BB46-CC8A-4BAE-990C-23D5F747DBDB}" destId="{B172CCE6-572B-408A-954D-25E00B0FDBB5}" srcOrd="11" destOrd="0" presId="urn:microsoft.com/office/officeart/2005/8/layout/equation1"/>
    <dgm:cxn modelId="{70A56AB2-415C-4CF2-82A7-EF2DED7B96DF}" type="presParOf" srcId="{7318BB46-CC8A-4BAE-990C-23D5F747DBDB}" destId="{EF0BE860-D8B6-478F-8226-721DA79607EB}" srcOrd="12" destOrd="0" presId="urn:microsoft.com/office/officeart/2005/8/layout/equation1"/>
    <dgm:cxn modelId="{B8DE77D1-5DAB-4A98-979A-F24A3978E15F}" type="presParOf" srcId="{7318BB46-CC8A-4BAE-990C-23D5F747DBDB}" destId="{AD755BEA-7113-4C4B-A3CE-D221D99CC96F}" srcOrd="13" destOrd="0" presId="urn:microsoft.com/office/officeart/2005/8/layout/equation1"/>
    <dgm:cxn modelId="{84CEF64B-AD7A-408B-A1F3-EDFF5985A9F5}" type="presParOf" srcId="{7318BB46-CC8A-4BAE-990C-23D5F747DBDB}" destId="{87B9C07F-5344-4C47-9D35-77BED86BA29A}" srcOrd="14" destOrd="0" presId="urn:microsoft.com/office/officeart/2005/8/layout/equation1"/>
    <dgm:cxn modelId="{D9CC37E7-72F0-4651-9A89-247EC97908C4}" type="presParOf" srcId="{7318BB46-CC8A-4BAE-990C-23D5F747DBDB}" destId="{53527B09-8561-4F82-A5D4-9CB254BD530D}" srcOrd="15" destOrd="0" presId="urn:microsoft.com/office/officeart/2005/8/layout/equation1"/>
    <dgm:cxn modelId="{E4F343D5-0D62-40A3-9C52-05C95D9C229A}" type="presParOf" srcId="{7318BB46-CC8A-4BAE-990C-23D5F747DBDB}" destId="{2A21C133-8EED-4C48-8EAA-1A8230158D1B}" srcOrd="16" destOrd="0" presId="urn:microsoft.com/office/officeart/2005/8/layout/equation1"/>
    <dgm:cxn modelId="{822D6EC0-76CB-4148-99AA-482ADEAE27B9}" type="presParOf" srcId="{7318BB46-CC8A-4BAE-990C-23D5F747DBDB}" destId="{EDE2F56E-AC6C-419B-8D68-C77BBDFB4E5D}" srcOrd="17" destOrd="0" presId="urn:microsoft.com/office/officeart/2005/8/layout/equation1"/>
    <dgm:cxn modelId="{A1772F91-6A73-4C42-BDA2-A7C076846F6F}" type="presParOf" srcId="{7318BB46-CC8A-4BAE-990C-23D5F747DBDB}" destId="{B5DA9ADD-5C3A-4055-95D4-1493E89478ED}" srcOrd="18" destOrd="0" presId="urn:microsoft.com/office/officeart/2005/8/layout/equation1"/>
    <dgm:cxn modelId="{88E34F98-0887-44AC-96A4-94C702702C8F}" type="presParOf" srcId="{7318BB46-CC8A-4BAE-990C-23D5F747DBDB}" destId="{2F890F8F-ABC4-44ED-9ECA-BC95BAF34D60}" srcOrd="19" destOrd="0" presId="urn:microsoft.com/office/officeart/2005/8/layout/equation1"/>
    <dgm:cxn modelId="{52FAD9CC-1D86-47CC-AEB3-B857FF15637A}" type="presParOf" srcId="{7318BB46-CC8A-4BAE-990C-23D5F747DBDB}" destId="{994D4856-836E-482F-B1A6-2A2E227EDE87}" srcOrd="20"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B04CF-5B16-4A65-9887-63E221DEE9BB}">
      <dsp:nvSpPr>
        <dsp:cNvPr id="0" name=""/>
        <dsp:cNvSpPr/>
      </dsp:nvSpPr>
      <dsp:spPr>
        <a:xfrm>
          <a:off x="0" y="110324"/>
          <a:ext cx="8061039" cy="503814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73E196-BBA6-4E03-B46D-AA54CBCBF000}">
      <dsp:nvSpPr>
        <dsp:cNvPr id="0" name=""/>
        <dsp:cNvSpPr/>
      </dsp:nvSpPr>
      <dsp:spPr>
        <a:xfrm>
          <a:off x="794012" y="3856692"/>
          <a:ext cx="185403" cy="18540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5850DD-5200-45A5-8F4F-985F5035EF9D}">
      <dsp:nvSpPr>
        <dsp:cNvPr id="0" name=""/>
        <dsp:cNvSpPr/>
      </dsp:nvSpPr>
      <dsp:spPr>
        <a:xfrm>
          <a:off x="886714" y="3949394"/>
          <a:ext cx="1378437" cy="11990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42" tIns="0" rIns="0" bIns="0" numCol="1" spcCol="1270" anchor="t" anchorCtr="0">
          <a:noAutofit/>
        </a:bodyPr>
        <a:lstStyle/>
        <a:p>
          <a:pPr marL="0" lvl="0" indent="0" algn="l" defTabSz="1022350">
            <a:lnSpc>
              <a:spcPct val="90000"/>
            </a:lnSpc>
            <a:spcBef>
              <a:spcPct val="0"/>
            </a:spcBef>
            <a:spcAft>
              <a:spcPct val="35000"/>
            </a:spcAft>
            <a:buNone/>
          </a:pPr>
          <a:r>
            <a:rPr lang="en-US" sz="2300" kern="1200" dirty="0"/>
            <a:t>1. Know the culture</a:t>
          </a:r>
        </a:p>
      </dsp:txBody>
      <dsp:txXfrm>
        <a:off x="886714" y="3949394"/>
        <a:ext cx="1378437" cy="1199079"/>
      </dsp:txXfrm>
    </dsp:sp>
    <dsp:sp modelId="{B480EEE1-93E4-4749-A1C1-DD675D070D5A}">
      <dsp:nvSpPr>
        <dsp:cNvPr id="0" name=""/>
        <dsp:cNvSpPr/>
      </dsp:nvSpPr>
      <dsp:spPr>
        <a:xfrm>
          <a:off x="2103931" y="2684819"/>
          <a:ext cx="322441" cy="3224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D582F-F48B-46FC-AAAC-327947A6ADC1}">
      <dsp:nvSpPr>
        <dsp:cNvPr id="0" name=""/>
        <dsp:cNvSpPr/>
      </dsp:nvSpPr>
      <dsp:spPr>
        <a:xfrm>
          <a:off x="2265151" y="2846039"/>
          <a:ext cx="1692818" cy="230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55" tIns="0" rIns="0" bIns="0" numCol="1" spcCol="1270" anchor="t" anchorCtr="0">
          <a:noAutofit/>
        </a:bodyPr>
        <a:lstStyle/>
        <a:p>
          <a:pPr marL="0" lvl="0" indent="0" algn="l" defTabSz="1022350">
            <a:lnSpc>
              <a:spcPct val="90000"/>
            </a:lnSpc>
            <a:spcBef>
              <a:spcPct val="0"/>
            </a:spcBef>
            <a:spcAft>
              <a:spcPct val="35000"/>
            </a:spcAft>
            <a:buNone/>
          </a:pPr>
          <a:r>
            <a:rPr lang="en-US" sz="2300" kern="1200" dirty="0"/>
            <a:t>2. Plan diverse approaches</a:t>
          </a:r>
        </a:p>
      </dsp:txBody>
      <dsp:txXfrm>
        <a:off x="2265151" y="2846039"/>
        <a:ext cx="1692818" cy="2302434"/>
      </dsp:txXfrm>
    </dsp:sp>
    <dsp:sp modelId="{4443CA18-99C2-4ADE-ABD8-430877670275}">
      <dsp:nvSpPr>
        <dsp:cNvPr id="0" name=""/>
        <dsp:cNvSpPr/>
      </dsp:nvSpPr>
      <dsp:spPr>
        <a:xfrm>
          <a:off x="3776596" y="1821280"/>
          <a:ext cx="427235" cy="4272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B8DF9-E83A-4DD6-B416-6FBF82936CEE}">
      <dsp:nvSpPr>
        <dsp:cNvPr id="0" name=""/>
        <dsp:cNvSpPr/>
      </dsp:nvSpPr>
      <dsp:spPr>
        <a:xfrm>
          <a:off x="3990214" y="2034897"/>
          <a:ext cx="1692818" cy="31135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83" tIns="0" rIns="0" bIns="0" numCol="1" spcCol="1270" anchor="t" anchorCtr="0">
          <a:noAutofit/>
        </a:bodyPr>
        <a:lstStyle/>
        <a:p>
          <a:pPr marL="0" lvl="0" indent="0" algn="l" defTabSz="1022350">
            <a:lnSpc>
              <a:spcPct val="90000"/>
            </a:lnSpc>
            <a:spcBef>
              <a:spcPct val="0"/>
            </a:spcBef>
            <a:spcAft>
              <a:spcPct val="35000"/>
            </a:spcAft>
            <a:buNone/>
          </a:pPr>
          <a:r>
            <a:rPr lang="en-US" sz="2300" kern="1200" dirty="0"/>
            <a:t>3. Connect services</a:t>
          </a:r>
        </a:p>
      </dsp:txBody>
      <dsp:txXfrm>
        <a:off x="3990214" y="2034897"/>
        <a:ext cx="1692818" cy="3113576"/>
      </dsp:txXfrm>
    </dsp:sp>
    <dsp:sp modelId="{E7913C91-1AD1-415C-B720-903A6AC75F05}">
      <dsp:nvSpPr>
        <dsp:cNvPr id="0" name=""/>
        <dsp:cNvSpPr/>
      </dsp:nvSpPr>
      <dsp:spPr>
        <a:xfrm>
          <a:off x="5598391" y="1249954"/>
          <a:ext cx="572333" cy="572333"/>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41B702-6184-4990-94EC-0FA284836364}">
      <dsp:nvSpPr>
        <dsp:cNvPr id="0" name=""/>
        <dsp:cNvSpPr/>
      </dsp:nvSpPr>
      <dsp:spPr>
        <a:xfrm>
          <a:off x="5884558" y="1536121"/>
          <a:ext cx="1692818" cy="36123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3268" tIns="0" rIns="0" bIns="0" numCol="1" spcCol="1270" anchor="t" anchorCtr="0">
          <a:noAutofit/>
        </a:bodyPr>
        <a:lstStyle/>
        <a:p>
          <a:pPr marL="0" lvl="0" indent="0" algn="l" defTabSz="1022350">
            <a:lnSpc>
              <a:spcPct val="90000"/>
            </a:lnSpc>
            <a:spcBef>
              <a:spcPct val="0"/>
            </a:spcBef>
            <a:spcAft>
              <a:spcPct val="35000"/>
            </a:spcAft>
            <a:buNone/>
          </a:pPr>
          <a:r>
            <a:rPr lang="en-US" sz="2300" kern="1200" dirty="0"/>
            <a:t>Create community value</a:t>
          </a:r>
        </a:p>
      </dsp:txBody>
      <dsp:txXfrm>
        <a:off x="5884558" y="1536121"/>
        <a:ext cx="1692818" cy="36123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3E0CC7-60E1-4B6C-903C-9817C428223C}">
      <dsp:nvSpPr>
        <dsp:cNvPr id="0" name=""/>
        <dsp:cNvSpPr/>
      </dsp:nvSpPr>
      <dsp:spPr>
        <a:xfrm>
          <a:off x="2874010" y="3036805"/>
          <a:ext cx="2379980" cy="23799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t>Diversified communication</a:t>
          </a:r>
        </a:p>
      </dsp:txBody>
      <dsp:txXfrm>
        <a:off x="3222550" y="3385345"/>
        <a:ext cx="1682900" cy="1682900"/>
      </dsp:txXfrm>
    </dsp:sp>
    <dsp:sp modelId="{AF5554D4-C0EE-4335-BDF0-805C9A1F79FB}">
      <dsp:nvSpPr>
        <dsp:cNvPr id="0" name=""/>
        <dsp:cNvSpPr/>
      </dsp:nvSpPr>
      <dsp:spPr>
        <a:xfrm rot="12900000">
          <a:off x="1161933" y="2560481"/>
          <a:ext cx="2013351" cy="6782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4817D3-A7DF-4ADA-B186-DC35C3412C8B}">
      <dsp:nvSpPr>
        <dsp:cNvPr id="0" name=""/>
        <dsp:cNvSpPr/>
      </dsp:nvSpPr>
      <dsp:spPr>
        <a:xfrm>
          <a:off x="213498" y="1417830"/>
          <a:ext cx="2260981" cy="1808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Translation</a:t>
          </a:r>
        </a:p>
      </dsp:txBody>
      <dsp:txXfrm>
        <a:off x="266475" y="1470807"/>
        <a:ext cx="2155027" cy="1702830"/>
      </dsp:txXfrm>
    </dsp:sp>
    <dsp:sp modelId="{573A7B1D-83E3-4D17-92E1-E3F6F55E2DDF}">
      <dsp:nvSpPr>
        <dsp:cNvPr id="0" name=""/>
        <dsp:cNvSpPr/>
      </dsp:nvSpPr>
      <dsp:spPr>
        <a:xfrm rot="16200000">
          <a:off x="3057324" y="1573802"/>
          <a:ext cx="2013351" cy="6782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BA5C3A-9182-42C1-9026-1DB8FC44E005}">
      <dsp:nvSpPr>
        <dsp:cNvPr id="0" name=""/>
        <dsp:cNvSpPr/>
      </dsp:nvSpPr>
      <dsp:spPr>
        <a:xfrm>
          <a:off x="2933509" y="1881"/>
          <a:ext cx="2260981" cy="1808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Physical connection</a:t>
          </a:r>
        </a:p>
      </dsp:txBody>
      <dsp:txXfrm>
        <a:off x="2986486" y="54858"/>
        <a:ext cx="2155027" cy="1702830"/>
      </dsp:txXfrm>
    </dsp:sp>
    <dsp:sp modelId="{ACBC6565-7C28-4B17-BCFF-BE7F532FEB16}">
      <dsp:nvSpPr>
        <dsp:cNvPr id="0" name=""/>
        <dsp:cNvSpPr/>
      </dsp:nvSpPr>
      <dsp:spPr>
        <a:xfrm rot="19500000">
          <a:off x="4952715" y="2560481"/>
          <a:ext cx="2013351" cy="67829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711F282-7F1E-4791-87F1-1BF57F9C173C}">
      <dsp:nvSpPr>
        <dsp:cNvPr id="0" name=""/>
        <dsp:cNvSpPr/>
      </dsp:nvSpPr>
      <dsp:spPr>
        <a:xfrm>
          <a:off x="5653520" y="1417830"/>
          <a:ext cx="2260981" cy="180878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66675" rIns="66675" bIns="66675" numCol="1" spcCol="1270" anchor="ctr" anchorCtr="0">
          <a:noAutofit/>
        </a:bodyPr>
        <a:lstStyle/>
        <a:p>
          <a:pPr marL="0" lvl="0" indent="0" algn="ctr" defTabSz="1555750">
            <a:lnSpc>
              <a:spcPct val="90000"/>
            </a:lnSpc>
            <a:spcBef>
              <a:spcPct val="0"/>
            </a:spcBef>
            <a:spcAft>
              <a:spcPct val="35000"/>
            </a:spcAft>
            <a:buNone/>
          </a:pPr>
          <a:r>
            <a:rPr lang="en-US" sz="3500" kern="1200" dirty="0"/>
            <a:t>Youth, Family, Elderly</a:t>
          </a:r>
        </a:p>
      </dsp:txBody>
      <dsp:txXfrm>
        <a:off x="5706497" y="1470807"/>
        <a:ext cx="2155027" cy="17028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A1300-30F6-4D07-84AE-377C2B962654}">
      <dsp:nvSpPr>
        <dsp:cNvPr id="0" name=""/>
        <dsp:cNvSpPr/>
      </dsp:nvSpPr>
      <dsp:spPr>
        <a:xfrm>
          <a:off x="259985" y="1030493"/>
          <a:ext cx="4875916" cy="5736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D44CAA-A2DC-49FF-851A-A74BFAD1A752}">
      <dsp:nvSpPr>
        <dsp:cNvPr id="0" name=""/>
        <dsp:cNvSpPr/>
      </dsp:nvSpPr>
      <dsp:spPr>
        <a:xfrm>
          <a:off x="259985" y="1245928"/>
          <a:ext cx="358202" cy="3582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DFB672-C8D0-4064-BB97-7265ADFA0380}">
      <dsp:nvSpPr>
        <dsp:cNvPr id="0" name=""/>
        <dsp:cNvSpPr/>
      </dsp:nvSpPr>
      <dsp:spPr>
        <a:xfrm>
          <a:off x="259985" y="0"/>
          <a:ext cx="4875916" cy="103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78740" rIns="118110" bIns="78740" numCol="1" spcCol="1270" anchor="ctr" anchorCtr="0">
          <a:noAutofit/>
        </a:bodyPr>
        <a:lstStyle/>
        <a:p>
          <a:pPr marL="0" lvl="0" indent="0" algn="l" defTabSz="2755900">
            <a:lnSpc>
              <a:spcPct val="90000"/>
            </a:lnSpc>
            <a:spcBef>
              <a:spcPct val="0"/>
            </a:spcBef>
            <a:spcAft>
              <a:spcPct val="35000"/>
            </a:spcAft>
            <a:buNone/>
          </a:pPr>
          <a:r>
            <a:rPr lang="en-US" sz="6200" kern="1200" dirty="0"/>
            <a:t>Translation</a:t>
          </a:r>
        </a:p>
      </dsp:txBody>
      <dsp:txXfrm>
        <a:off x="259985" y="0"/>
        <a:ext cx="4875916" cy="1030493"/>
      </dsp:txXfrm>
    </dsp:sp>
    <dsp:sp modelId="{159ACFCD-1DFC-4364-AF25-0E56C91F8279}">
      <dsp:nvSpPr>
        <dsp:cNvPr id="0" name=""/>
        <dsp:cNvSpPr/>
      </dsp:nvSpPr>
      <dsp:spPr>
        <a:xfrm>
          <a:off x="259985" y="208088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CC1E98-21BB-4D4B-A56D-448B9DE8F576}">
      <dsp:nvSpPr>
        <dsp:cNvPr id="0" name=""/>
        <dsp:cNvSpPr/>
      </dsp:nvSpPr>
      <dsp:spPr>
        <a:xfrm>
          <a:off x="601299" y="184250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kern="1200" dirty="0"/>
            <a:t>Linguistic exchange</a:t>
          </a:r>
        </a:p>
      </dsp:txBody>
      <dsp:txXfrm>
        <a:off x="601299" y="1842509"/>
        <a:ext cx="4534602" cy="834950"/>
      </dsp:txXfrm>
    </dsp:sp>
    <dsp:sp modelId="{589F5A8E-DB54-4E37-ACF3-6BF53940E9A4}">
      <dsp:nvSpPr>
        <dsp:cNvPr id="0" name=""/>
        <dsp:cNvSpPr/>
      </dsp:nvSpPr>
      <dsp:spPr>
        <a:xfrm>
          <a:off x="259985" y="291583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BF55F0-FB7B-406D-9D3F-AD514B1E724F}">
      <dsp:nvSpPr>
        <dsp:cNvPr id="0" name=""/>
        <dsp:cNvSpPr/>
      </dsp:nvSpPr>
      <dsp:spPr>
        <a:xfrm>
          <a:off x="601299" y="267745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kern="1200" dirty="0"/>
            <a:t>Written format</a:t>
          </a:r>
        </a:p>
      </dsp:txBody>
      <dsp:txXfrm>
        <a:off x="601299" y="2677459"/>
        <a:ext cx="4534602" cy="834950"/>
      </dsp:txXfrm>
    </dsp:sp>
    <dsp:sp modelId="{20B16946-3D92-476A-9CD5-174FD3A1CCC2}">
      <dsp:nvSpPr>
        <dsp:cNvPr id="0" name=""/>
        <dsp:cNvSpPr/>
      </dsp:nvSpPr>
      <dsp:spPr>
        <a:xfrm>
          <a:off x="259985" y="375078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B1C70A-03BB-46D3-B7A3-000D5FA79135}">
      <dsp:nvSpPr>
        <dsp:cNvPr id="0" name=""/>
        <dsp:cNvSpPr/>
      </dsp:nvSpPr>
      <dsp:spPr>
        <a:xfrm>
          <a:off x="601299" y="351240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kern="1200" dirty="0"/>
            <a:t>Direct transfer</a:t>
          </a:r>
        </a:p>
      </dsp:txBody>
      <dsp:txXfrm>
        <a:off x="601299" y="3512409"/>
        <a:ext cx="4534602" cy="834950"/>
      </dsp:txXfrm>
    </dsp:sp>
    <dsp:sp modelId="{4A03DF5E-69DB-47DA-A9AA-816148F9123E}">
      <dsp:nvSpPr>
        <dsp:cNvPr id="0" name=""/>
        <dsp:cNvSpPr/>
      </dsp:nvSpPr>
      <dsp:spPr>
        <a:xfrm>
          <a:off x="5379697" y="1030493"/>
          <a:ext cx="4875916" cy="5736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26D791-9FD5-4D14-9724-A3BC2CAA2127}">
      <dsp:nvSpPr>
        <dsp:cNvPr id="0" name=""/>
        <dsp:cNvSpPr/>
      </dsp:nvSpPr>
      <dsp:spPr>
        <a:xfrm>
          <a:off x="5379697" y="1245928"/>
          <a:ext cx="358202" cy="35820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F0E8D4-D547-4B85-8630-958DC26AFB6A}">
      <dsp:nvSpPr>
        <dsp:cNvPr id="0" name=""/>
        <dsp:cNvSpPr/>
      </dsp:nvSpPr>
      <dsp:spPr>
        <a:xfrm>
          <a:off x="5379697" y="0"/>
          <a:ext cx="4875916" cy="1030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78740" rIns="118110" bIns="78740" numCol="1" spcCol="1270" anchor="ctr" anchorCtr="0">
          <a:noAutofit/>
        </a:bodyPr>
        <a:lstStyle/>
        <a:p>
          <a:pPr marL="0" lvl="0" indent="0" algn="l" defTabSz="2755900">
            <a:lnSpc>
              <a:spcPct val="90000"/>
            </a:lnSpc>
            <a:spcBef>
              <a:spcPct val="0"/>
            </a:spcBef>
            <a:spcAft>
              <a:spcPct val="35000"/>
            </a:spcAft>
            <a:buNone/>
          </a:pPr>
          <a:r>
            <a:rPr lang="en-US" sz="6200" kern="1200" dirty="0"/>
            <a:t>Transcreation</a:t>
          </a:r>
        </a:p>
      </dsp:txBody>
      <dsp:txXfrm>
        <a:off x="5379697" y="0"/>
        <a:ext cx="4875916" cy="1030493"/>
      </dsp:txXfrm>
    </dsp:sp>
    <dsp:sp modelId="{DB17B2A2-5595-4D10-9CCE-6E24E6054C5D}">
      <dsp:nvSpPr>
        <dsp:cNvPr id="0" name=""/>
        <dsp:cNvSpPr/>
      </dsp:nvSpPr>
      <dsp:spPr>
        <a:xfrm>
          <a:off x="5379697" y="208088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3CDF1F4-DD4C-44E7-8B91-BFAA76B4BA48}">
      <dsp:nvSpPr>
        <dsp:cNvPr id="0" name=""/>
        <dsp:cNvSpPr/>
      </dsp:nvSpPr>
      <dsp:spPr>
        <a:xfrm>
          <a:off x="5721012" y="184250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kern="1200" dirty="0"/>
            <a:t>Cultural consideration</a:t>
          </a:r>
        </a:p>
      </dsp:txBody>
      <dsp:txXfrm>
        <a:off x="5721012" y="1842509"/>
        <a:ext cx="4534602" cy="834950"/>
      </dsp:txXfrm>
    </dsp:sp>
    <dsp:sp modelId="{4F631D17-2C11-483A-A14C-9FECF3E5DC93}">
      <dsp:nvSpPr>
        <dsp:cNvPr id="0" name=""/>
        <dsp:cNvSpPr/>
      </dsp:nvSpPr>
      <dsp:spPr>
        <a:xfrm>
          <a:off x="5379697" y="291583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847535-A474-4230-828F-A0B2988574B6}">
      <dsp:nvSpPr>
        <dsp:cNvPr id="0" name=""/>
        <dsp:cNvSpPr/>
      </dsp:nvSpPr>
      <dsp:spPr>
        <a:xfrm>
          <a:off x="5721012" y="267745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kern="1200" dirty="0"/>
            <a:t>Images, Events, “Being”</a:t>
          </a:r>
        </a:p>
      </dsp:txBody>
      <dsp:txXfrm>
        <a:off x="5721012" y="2677459"/>
        <a:ext cx="4534602" cy="834950"/>
      </dsp:txXfrm>
    </dsp:sp>
    <dsp:sp modelId="{D6525C11-B240-46BF-B0B4-8D9F16087B6A}">
      <dsp:nvSpPr>
        <dsp:cNvPr id="0" name=""/>
        <dsp:cNvSpPr/>
      </dsp:nvSpPr>
      <dsp:spPr>
        <a:xfrm>
          <a:off x="5379697" y="3750787"/>
          <a:ext cx="358193" cy="358193"/>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A73B65-ECB7-4509-81C8-84853DD9A3B1}">
      <dsp:nvSpPr>
        <dsp:cNvPr id="0" name=""/>
        <dsp:cNvSpPr/>
      </dsp:nvSpPr>
      <dsp:spPr>
        <a:xfrm>
          <a:off x="5721012" y="3512409"/>
          <a:ext cx="4534602" cy="834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marL="0" lvl="0" indent="0" algn="l" defTabSz="1289050">
            <a:lnSpc>
              <a:spcPct val="90000"/>
            </a:lnSpc>
            <a:spcBef>
              <a:spcPct val="0"/>
            </a:spcBef>
            <a:spcAft>
              <a:spcPct val="35000"/>
            </a:spcAft>
            <a:buNone/>
          </a:pPr>
          <a:r>
            <a:rPr lang="en-US" sz="2900" kern="1200" dirty="0"/>
            <a:t>Soaking in</a:t>
          </a:r>
        </a:p>
      </dsp:txBody>
      <dsp:txXfrm>
        <a:off x="5721012" y="3512409"/>
        <a:ext cx="4534602" cy="8349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96D16-2A82-4BC0-BAA2-ECB0D0D7F15E}">
      <dsp:nvSpPr>
        <dsp:cNvPr id="0" name=""/>
        <dsp:cNvSpPr/>
      </dsp:nvSpPr>
      <dsp:spPr>
        <a:xfrm>
          <a:off x="0" y="1047120"/>
          <a:ext cx="1281523" cy="1190381"/>
        </a:xfrm>
        <a:prstGeom prst="ellipse">
          <a:avLst/>
        </a:prstGeom>
        <a:gradFill rotWithShape="0">
          <a:gsLst>
            <a:gs pos="28300">
              <a:srgbClr val="4D78CA"/>
            </a:gs>
            <a:gs pos="0">
              <a:schemeClr val="accent1">
                <a:hueOff val="0"/>
                <a:satOff val="0"/>
                <a:lumOff val="0"/>
                <a:alphaOff val="0"/>
                <a:satMod val="103000"/>
                <a:lumMod val="102000"/>
                <a:tint val="94000"/>
              </a:schemeClr>
            </a:gs>
            <a:gs pos="90263">
              <a:srgbClr val="3164BD"/>
            </a:gs>
            <a:gs pos="77871">
              <a:srgbClr val="3567C1"/>
            </a:gs>
            <a:gs pos="69050">
              <a:srgbClr val="386AC4"/>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Social Services (KWA)</a:t>
          </a:r>
        </a:p>
      </dsp:txBody>
      <dsp:txXfrm>
        <a:off x="187675" y="1221447"/>
        <a:ext cx="906173" cy="841727"/>
      </dsp:txXfrm>
    </dsp:sp>
    <dsp:sp modelId="{71D58EBB-DBD1-4281-84DF-14B1E81299E0}">
      <dsp:nvSpPr>
        <dsp:cNvPr id="0" name=""/>
        <dsp:cNvSpPr/>
      </dsp:nvSpPr>
      <dsp:spPr>
        <a:xfrm>
          <a:off x="1364851" y="1358135"/>
          <a:ext cx="568351" cy="568351"/>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1440186" y="1575472"/>
        <a:ext cx="417681" cy="133677"/>
      </dsp:txXfrm>
    </dsp:sp>
    <dsp:sp modelId="{95387007-A269-4951-8ED5-84C2766DB5CB}">
      <dsp:nvSpPr>
        <dsp:cNvPr id="0" name=""/>
        <dsp:cNvSpPr/>
      </dsp:nvSpPr>
      <dsp:spPr>
        <a:xfrm>
          <a:off x="2012771" y="1045669"/>
          <a:ext cx="1179602" cy="119328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Industry (H-mart)</a:t>
          </a:r>
        </a:p>
      </dsp:txBody>
      <dsp:txXfrm>
        <a:off x="2185520" y="1220421"/>
        <a:ext cx="834104" cy="843778"/>
      </dsp:txXfrm>
    </dsp:sp>
    <dsp:sp modelId="{92CEA6B9-87F0-43EE-849B-3FD0B3A7102F}">
      <dsp:nvSpPr>
        <dsp:cNvPr id="0" name=""/>
        <dsp:cNvSpPr/>
      </dsp:nvSpPr>
      <dsp:spPr>
        <a:xfrm>
          <a:off x="3271943" y="1358135"/>
          <a:ext cx="568351" cy="568351"/>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347278" y="1575472"/>
        <a:ext cx="417681" cy="133677"/>
      </dsp:txXfrm>
    </dsp:sp>
    <dsp:sp modelId="{735D6827-52D0-4F35-92DF-07B20C07F850}">
      <dsp:nvSpPr>
        <dsp:cNvPr id="0" name=""/>
        <dsp:cNvSpPr/>
      </dsp:nvSpPr>
      <dsp:spPr>
        <a:xfrm>
          <a:off x="3919863" y="1140799"/>
          <a:ext cx="1189597" cy="100302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Realtor</a:t>
          </a:r>
        </a:p>
      </dsp:txBody>
      <dsp:txXfrm>
        <a:off x="4094075" y="1287688"/>
        <a:ext cx="841173" cy="709244"/>
      </dsp:txXfrm>
    </dsp:sp>
    <dsp:sp modelId="{C6973838-D5F4-4BB0-9A7E-555C6EC89DCE}">
      <dsp:nvSpPr>
        <dsp:cNvPr id="0" name=""/>
        <dsp:cNvSpPr/>
      </dsp:nvSpPr>
      <dsp:spPr>
        <a:xfrm>
          <a:off x="5189030" y="1358135"/>
          <a:ext cx="568351" cy="568351"/>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264365" y="1575472"/>
        <a:ext cx="417681" cy="133677"/>
      </dsp:txXfrm>
    </dsp:sp>
    <dsp:sp modelId="{EF0BE860-D8B6-478F-8226-721DA79607EB}">
      <dsp:nvSpPr>
        <dsp:cNvPr id="0" name=""/>
        <dsp:cNvSpPr/>
      </dsp:nvSpPr>
      <dsp:spPr>
        <a:xfrm>
          <a:off x="5836950" y="1043215"/>
          <a:ext cx="1389118" cy="119819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Community Leader</a:t>
          </a:r>
        </a:p>
      </dsp:txBody>
      <dsp:txXfrm>
        <a:off x="6040382" y="1218686"/>
        <a:ext cx="982254" cy="847249"/>
      </dsp:txXfrm>
    </dsp:sp>
    <dsp:sp modelId="{87B9C07F-5344-4C47-9D35-77BED86BA29A}">
      <dsp:nvSpPr>
        <dsp:cNvPr id="0" name=""/>
        <dsp:cNvSpPr/>
      </dsp:nvSpPr>
      <dsp:spPr>
        <a:xfrm>
          <a:off x="7305638" y="1358135"/>
          <a:ext cx="568351" cy="568351"/>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7380973" y="1575472"/>
        <a:ext cx="417681" cy="133677"/>
      </dsp:txXfrm>
    </dsp:sp>
    <dsp:sp modelId="{2A21C133-8EED-4C48-8EAA-1A8230158D1B}">
      <dsp:nvSpPr>
        <dsp:cNvPr id="0" name=""/>
        <dsp:cNvSpPr/>
      </dsp:nvSpPr>
      <dsp:spPr>
        <a:xfrm>
          <a:off x="7953558" y="981617"/>
          <a:ext cx="1239759" cy="13213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Information Center</a:t>
          </a:r>
        </a:p>
      </dsp:txBody>
      <dsp:txXfrm>
        <a:off x="8135117" y="1175129"/>
        <a:ext cx="876641" cy="934362"/>
      </dsp:txXfrm>
    </dsp:sp>
    <dsp:sp modelId="{B5DA9ADD-5C3A-4055-95D4-1493E89478ED}">
      <dsp:nvSpPr>
        <dsp:cNvPr id="0" name=""/>
        <dsp:cNvSpPr/>
      </dsp:nvSpPr>
      <dsp:spPr>
        <a:xfrm>
          <a:off x="9272887" y="1358135"/>
          <a:ext cx="568351" cy="568351"/>
        </a:xfrm>
        <a:prstGeom prst="mathEqual">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348222" y="1475215"/>
        <a:ext cx="417681" cy="334191"/>
      </dsp:txXfrm>
    </dsp:sp>
    <dsp:sp modelId="{994D4856-836E-482F-B1A6-2A2E227EDE87}">
      <dsp:nvSpPr>
        <dsp:cNvPr id="0" name=""/>
        <dsp:cNvSpPr/>
      </dsp:nvSpPr>
      <dsp:spPr>
        <a:xfrm>
          <a:off x="9920808" y="944228"/>
          <a:ext cx="1625748" cy="1396164"/>
        </a:xfrm>
        <a:prstGeom prst="ellipse">
          <a:avLst/>
        </a:prstGeom>
        <a:gradFill rotWithShape="0">
          <a:gsLst>
            <a:gs pos="0">
              <a:schemeClr val="accent2"/>
            </a:gs>
            <a:gs pos="50000">
              <a:schemeClr val="accent2"/>
            </a:gs>
            <a:gs pos="100000">
              <a:schemeClr val="accent2"/>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Value in Water</a:t>
          </a:r>
        </a:p>
      </dsp:txBody>
      <dsp:txXfrm>
        <a:off x="10158893" y="1148691"/>
        <a:ext cx="1149578" cy="98723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2406B0-6BE2-4C26-B49F-4941BFAE4975}" type="datetimeFigureOut">
              <a:rPr lang="en-US" smtClean="0"/>
              <a:t>4/14/2022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02FDD-A129-4878-9A84-53D836098FF0}" type="slidenum">
              <a:rPr lang="en-US" smtClean="0"/>
              <a:t>‹#›</a:t>
            </a:fld>
            <a:endParaRPr lang="en-US"/>
          </a:p>
        </p:txBody>
      </p:sp>
    </p:spTree>
    <p:extLst>
      <p:ext uri="{BB962C8B-B14F-4D97-AF65-F5344CB8AC3E}">
        <p14:creationId xmlns:p14="http://schemas.microsoft.com/office/powerpoint/2010/main" val="185034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Enhancing awareness of fecal pollution problem</a:t>
            </a:r>
          </a:p>
          <a:p>
            <a:r>
              <a:rPr lang="en-US" dirty="0"/>
              <a:t>Who? Korean community in Poverty Bay</a:t>
            </a:r>
          </a:p>
          <a:p>
            <a:r>
              <a:rPr lang="en-US" dirty="0"/>
              <a:t>Why? Water quality degradation </a:t>
            </a:r>
          </a:p>
          <a:p>
            <a:endParaRPr lang="en-US" dirty="0"/>
          </a:p>
        </p:txBody>
      </p:sp>
      <p:sp>
        <p:nvSpPr>
          <p:cNvPr id="4" name="Slide Number Placeholder 3"/>
          <p:cNvSpPr>
            <a:spLocks noGrp="1"/>
          </p:cNvSpPr>
          <p:nvPr>
            <p:ph type="sldNum" sz="quarter" idx="5"/>
          </p:nvPr>
        </p:nvSpPr>
        <p:spPr/>
        <p:txBody>
          <a:bodyPr/>
          <a:lstStyle/>
          <a:p>
            <a:fld id="{693008B4-0734-4221-980A-66F0E468D3F2}" type="slidenum">
              <a:rPr lang="en-US" smtClean="0"/>
              <a:t>2</a:t>
            </a:fld>
            <a:endParaRPr lang="en-US"/>
          </a:p>
        </p:txBody>
      </p:sp>
    </p:spTree>
    <p:extLst>
      <p:ext uri="{BB962C8B-B14F-4D97-AF65-F5344CB8AC3E}">
        <p14:creationId xmlns:p14="http://schemas.microsoft.com/office/powerpoint/2010/main" val="3083981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2016, Department of Health downgraded the water quality status of 125 acres of Poverty Bay from Approved to Conditionally Approved for commercial shellfish harvesting. This meant that we needed to take an action to make sure pollution sources are identified and corrected, which culminated into the PIC program led by DNRP. Since then, we have monitored the water quality in five streams that flow into the shoreline, identified failing septic systems that may have adverse implication to the water quality, and various education and outreach programs to control pollution sources from various poop kinds. </a:t>
            </a:r>
          </a:p>
        </p:txBody>
      </p:sp>
      <p:sp>
        <p:nvSpPr>
          <p:cNvPr id="4" name="Slide Number Placeholder 3"/>
          <p:cNvSpPr>
            <a:spLocks noGrp="1"/>
          </p:cNvSpPr>
          <p:nvPr>
            <p:ph type="sldNum" sz="quarter" idx="5"/>
          </p:nvPr>
        </p:nvSpPr>
        <p:spPr/>
        <p:txBody>
          <a:bodyPr/>
          <a:lstStyle/>
          <a:p>
            <a:fld id="{3B9EC3F6-85A2-45F4-B9B0-F0CAB0549762}" type="slidenum">
              <a:rPr lang="en-US" smtClean="0"/>
              <a:t>3</a:t>
            </a:fld>
            <a:endParaRPr lang="en-US"/>
          </a:p>
        </p:txBody>
      </p:sp>
    </p:spTree>
    <p:extLst>
      <p:ext uri="{BB962C8B-B14F-4D97-AF65-F5344CB8AC3E}">
        <p14:creationId xmlns:p14="http://schemas.microsoft.com/office/powerpoint/2010/main" val="2328510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focus on Korean community? </a:t>
            </a:r>
          </a:p>
          <a:p>
            <a:r>
              <a:rPr lang="en-US" dirty="0"/>
              <a:t>-one of the largest spots where Korean community is well developed with industry, social services, …</a:t>
            </a:r>
          </a:p>
        </p:txBody>
      </p:sp>
      <p:sp>
        <p:nvSpPr>
          <p:cNvPr id="4" name="Slide Number Placeholder 3"/>
          <p:cNvSpPr>
            <a:spLocks noGrp="1"/>
          </p:cNvSpPr>
          <p:nvPr>
            <p:ph type="sldNum" sz="quarter" idx="5"/>
          </p:nvPr>
        </p:nvSpPr>
        <p:spPr/>
        <p:txBody>
          <a:bodyPr/>
          <a:lstStyle/>
          <a:p>
            <a:fld id="{DFC02FDD-A129-4878-9A84-53D836098FF0}" type="slidenum">
              <a:rPr lang="en-US" smtClean="0"/>
              <a:t>4</a:t>
            </a:fld>
            <a:endParaRPr lang="en-US"/>
          </a:p>
        </p:txBody>
      </p:sp>
    </p:spTree>
    <p:extLst>
      <p:ext uri="{BB962C8B-B14F-4D97-AF65-F5344CB8AC3E}">
        <p14:creationId xmlns:p14="http://schemas.microsoft.com/office/powerpoint/2010/main" val="2785727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C02FDD-A129-4878-9A84-53D836098FF0}" type="slidenum">
              <a:rPr lang="en-US" smtClean="0"/>
              <a:t>5</a:t>
            </a:fld>
            <a:endParaRPr lang="en-US"/>
          </a:p>
        </p:txBody>
      </p:sp>
    </p:spTree>
    <p:extLst>
      <p:ext uri="{BB962C8B-B14F-4D97-AF65-F5344CB8AC3E}">
        <p14:creationId xmlns:p14="http://schemas.microsoft.com/office/powerpoint/2010/main" val="204504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than 1 reasons, 0 responded “no concerns”.</a:t>
            </a:r>
          </a:p>
          <a:p>
            <a:r>
              <a:rPr lang="en-US" dirty="0"/>
              <a:t>Food is important!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Malgun Gothic" panose="020B0503020000020004" pitchFamily="34" charset="-127"/>
              </a:rPr>
              <a:t>The results of English-speaking respondents vary from Korean-speaking respondents since they were mostly concerned about the health of marine plants and animals as well as the safety of water recreational activities, and some people were not concerned about the polluted water in Poverty Bay (2%). Such difference in responses shows that some cultural groups, Korean-speaking respondents were relatively more concerned about the health of the water in Poverty Bay rather than how it affects our use of water (e.g., recreational water use). This indicates that there is a general understanding that clean water is important for a community’s health.</a:t>
            </a:r>
          </a:p>
          <a:p>
            <a:endParaRPr lang="en-US" dirty="0"/>
          </a:p>
        </p:txBody>
      </p:sp>
      <p:sp>
        <p:nvSpPr>
          <p:cNvPr id="4" name="Slide Number Placeholder 3"/>
          <p:cNvSpPr>
            <a:spLocks noGrp="1"/>
          </p:cNvSpPr>
          <p:nvPr>
            <p:ph type="sldNum" sz="quarter" idx="5"/>
          </p:nvPr>
        </p:nvSpPr>
        <p:spPr/>
        <p:txBody>
          <a:bodyPr/>
          <a:lstStyle/>
          <a:p>
            <a:fld id="{DFC02FDD-A129-4878-9A84-53D836098FF0}" type="slidenum">
              <a:rPr lang="en-US" smtClean="0"/>
              <a:t>6</a:t>
            </a:fld>
            <a:endParaRPr lang="en-US"/>
          </a:p>
        </p:txBody>
      </p:sp>
    </p:spTree>
    <p:extLst>
      <p:ext uri="{BB962C8B-B14F-4D97-AF65-F5344CB8AC3E}">
        <p14:creationId xmlns:p14="http://schemas.microsoft.com/office/powerpoint/2010/main" val="2696217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a:t>
            </a:r>
          </a:p>
          <a:p>
            <a:r>
              <a:rPr lang="en-US" dirty="0"/>
              <a:t>Family</a:t>
            </a:r>
          </a:p>
          <a:p>
            <a:r>
              <a:rPr lang="en-US" dirty="0"/>
              <a:t>Chuseok around Halloween, Thanksgiving</a:t>
            </a:r>
          </a:p>
          <a:p>
            <a:endParaRPr lang="en-US" dirty="0"/>
          </a:p>
        </p:txBody>
      </p:sp>
      <p:sp>
        <p:nvSpPr>
          <p:cNvPr id="4" name="Slide Number Placeholder 3"/>
          <p:cNvSpPr>
            <a:spLocks noGrp="1"/>
          </p:cNvSpPr>
          <p:nvPr>
            <p:ph type="sldNum" sz="quarter" idx="5"/>
          </p:nvPr>
        </p:nvSpPr>
        <p:spPr/>
        <p:txBody>
          <a:bodyPr/>
          <a:lstStyle/>
          <a:p>
            <a:fld id="{DFC02FDD-A129-4878-9A84-53D836098FF0}" type="slidenum">
              <a:rPr lang="en-US" smtClean="0"/>
              <a:t>8</a:t>
            </a:fld>
            <a:endParaRPr lang="en-US"/>
          </a:p>
        </p:txBody>
      </p:sp>
    </p:spTree>
    <p:extLst>
      <p:ext uri="{BB962C8B-B14F-4D97-AF65-F5344CB8AC3E}">
        <p14:creationId xmlns:p14="http://schemas.microsoft.com/office/powerpoint/2010/main" val="2276704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C02FDD-A129-4878-9A84-53D836098FF0}" type="slidenum">
              <a:rPr lang="en-US" smtClean="0"/>
              <a:t>10</a:t>
            </a:fld>
            <a:endParaRPr lang="en-US"/>
          </a:p>
        </p:txBody>
      </p:sp>
    </p:spTree>
    <p:extLst>
      <p:ext uri="{BB962C8B-B14F-4D97-AF65-F5344CB8AC3E}">
        <p14:creationId xmlns:p14="http://schemas.microsoft.com/office/powerpoint/2010/main" val="260746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Fall Septic Maintenance message includes this Halloween-themed graphic where angry poop from a failing septic system are ponding as raw sewage in our backyard, because of all the “flushable” wipes, toxic chemicals in the pipes as well as noncompliance to regular septic system inspection. People in Poverty Bay Shellfish Protection District qualify for a maintenance rebate, which is run by King Conservation District, and I was updated that there was a spike of 169 viewers on October 27</a:t>
            </a:r>
            <a:r>
              <a:rPr lang="en-US" baseline="30000" dirty="0"/>
              <a:t>th</a:t>
            </a:r>
            <a:r>
              <a:rPr lang="en-US" dirty="0"/>
              <a:t> when this flyer went out via social media posting in Facebook, Instagram, twitter, and </a:t>
            </a:r>
            <a:r>
              <a:rPr lang="en-US" dirty="0" err="1"/>
              <a:t>nextdoor</a:t>
            </a:r>
            <a:r>
              <a:rPr lang="en-US" dirty="0"/>
              <a:t>. Given the average 5-15 daily views of the rebate application website visit, this shows the instant impact and the power of </a:t>
            </a:r>
            <a:r>
              <a:rPr lang="en-US" dirty="0" err="1"/>
              <a:t>wordspreading</a:t>
            </a:r>
            <a:r>
              <a:rPr lang="en-US" dirty="0"/>
              <a:t> through social media in this urban region. This was especially powerful as our posting connected wide range of government, jurisdiction agencies, as well as local non-profit organizations and community leaders who hold positions in different committees. </a:t>
            </a:r>
          </a:p>
          <a:p>
            <a:endParaRPr lang="en-US" dirty="0"/>
          </a:p>
          <a:p>
            <a:r>
              <a:rPr lang="en-US" dirty="0"/>
              <a:t>-fall messaging flyers developed with help of PIC group here for the idea and rigorous support from Mary Rabourn</a:t>
            </a:r>
          </a:p>
          <a:p>
            <a:r>
              <a:rPr lang="en-US" dirty="0"/>
              <a:t>-last </a:t>
            </a:r>
            <a:r>
              <a:rPr lang="en-US" dirty="0" err="1"/>
              <a:t>sa</a:t>
            </a:r>
            <a:endParaRPr lang="en-US" dirty="0"/>
          </a:p>
          <a:p>
            <a:r>
              <a:rPr lang="en-US" dirty="0"/>
              <a:t>250 people received the flyer</a:t>
            </a:r>
          </a:p>
          <a:p>
            <a:r>
              <a:rPr lang="en-US" dirty="0"/>
              <a:t>-</a:t>
            </a:r>
          </a:p>
        </p:txBody>
      </p:sp>
      <p:sp>
        <p:nvSpPr>
          <p:cNvPr id="4" name="Slide Number Placeholder 3"/>
          <p:cNvSpPr>
            <a:spLocks noGrp="1"/>
          </p:cNvSpPr>
          <p:nvPr>
            <p:ph type="sldNum" sz="quarter" idx="5"/>
          </p:nvPr>
        </p:nvSpPr>
        <p:spPr/>
        <p:txBody>
          <a:bodyPr/>
          <a:lstStyle/>
          <a:p>
            <a:fld id="{3B9EC3F6-85A2-45F4-B9B0-F0CAB0549762}" type="slidenum">
              <a:rPr lang="en-US" smtClean="0"/>
              <a:t>11</a:t>
            </a:fld>
            <a:endParaRPr lang="en-US"/>
          </a:p>
        </p:txBody>
      </p:sp>
    </p:spTree>
    <p:extLst>
      <p:ext uri="{BB962C8B-B14F-4D97-AF65-F5344CB8AC3E}">
        <p14:creationId xmlns:p14="http://schemas.microsoft.com/office/powerpoint/2010/main" val="116403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Realtor: septic owner</a:t>
            </a:r>
          </a:p>
          <a:p>
            <a:r>
              <a:rPr lang="en-US" dirty="0"/>
              <a:t>Information center: library</a:t>
            </a:r>
          </a:p>
          <a:p>
            <a:r>
              <a:rPr lang="en-US" dirty="0"/>
              <a:t>Community leader: senior center volunteer</a:t>
            </a:r>
          </a:p>
          <a:p>
            <a:endParaRPr lang="en-US" dirty="0"/>
          </a:p>
        </p:txBody>
      </p:sp>
      <p:sp>
        <p:nvSpPr>
          <p:cNvPr id="4" name="Slide Number Placeholder 3"/>
          <p:cNvSpPr>
            <a:spLocks noGrp="1"/>
          </p:cNvSpPr>
          <p:nvPr>
            <p:ph type="sldNum" sz="quarter" idx="5"/>
          </p:nvPr>
        </p:nvSpPr>
        <p:spPr/>
        <p:txBody>
          <a:bodyPr/>
          <a:lstStyle/>
          <a:p>
            <a:fld id="{DFC02FDD-A129-4878-9A84-53D836098FF0}" type="slidenum">
              <a:rPr lang="en-US" smtClean="0"/>
              <a:t>12</a:t>
            </a:fld>
            <a:endParaRPr lang="en-US"/>
          </a:p>
        </p:txBody>
      </p:sp>
    </p:spTree>
    <p:extLst>
      <p:ext uri="{BB962C8B-B14F-4D97-AF65-F5344CB8AC3E}">
        <p14:creationId xmlns:p14="http://schemas.microsoft.com/office/powerpoint/2010/main" val="1822034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C403-F893-431E-9EB1-E32E1D811A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9CF720D-683F-4AFC-8E3C-C7C3E33AB2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6619D7C-E4B1-47F9-8E2F-ABC82E85F05A}"/>
              </a:ext>
            </a:extLst>
          </p:cNvPr>
          <p:cNvSpPr>
            <a:spLocks noGrp="1"/>
          </p:cNvSpPr>
          <p:nvPr>
            <p:ph type="dt" sz="half" idx="10"/>
          </p:nvPr>
        </p:nvSpPr>
        <p:spPr/>
        <p:txBody>
          <a:bodyPr/>
          <a:lstStyle/>
          <a:p>
            <a:fld id="{FFD2E6D3-5261-42E9-9CBD-0A5D050A09ED}" type="datetimeFigureOut">
              <a:rPr lang="en-US" smtClean="0"/>
              <a:t>4/14/2022</a:t>
            </a:fld>
            <a:endParaRPr lang="en-US"/>
          </a:p>
        </p:txBody>
      </p:sp>
      <p:sp>
        <p:nvSpPr>
          <p:cNvPr id="5" name="Footer Placeholder 4">
            <a:extLst>
              <a:ext uri="{FF2B5EF4-FFF2-40B4-BE49-F238E27FC236}">
                <a16:creationId xmlns:a16="http://schemas.microsoft.com/office/drawing/2014/main" id="{52D09EF1-DF5A-4E0A-AF0E-B650D1C6EE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FA9146-4078-439C-A388-D065CF5DAEF8}"/>
              </a:ext>
            </a:extLst>
          </p:cNvPr>
          <p:cNvSpPr>
            <a:spLocks noGrp="1"/>
          </p:cNvSpPr>
          <p:nvPr>
            <p:ph type="sldNum" sz="quarter" idx="12"/>
          </p:nvPr>
        </p:nvSpPr>
        <p:spPr/>
        <p:txBody>
          <a:bodyPr/>
          <a:lstStyle/>
          <a:p>
            <a:fld id="{EAF59D04-E9B2-434C-BA6A-5C5FD8628365}" type="slidenum">
              <a:rPr lang="en-US" smtClean="0"/>
              <a:t>‹#›</a:t>
            </a:fld>
            <a:endParaRPr lang="en-US"/>
          </a:p>
        </p:txBody>
      </p:sp>
    </p:spTree>
    <p:extLst>
      <p:ext uri="{BB962C8B-B14F-4D97-AF65-F5344CB8AC3E}">
        <p14:creationId xmlns:p14="http://schemas.microsoft.com/office/powerpoint/2010/main" val="24363073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C4E4B-0B0A-422F-8998-50E40DDC69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465795-A421-4A37-BDD1-7AC022AEF80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D00A5D-96E9-4A22-AC61-155018F33DDF}"/>
              </a:ext>
            </a:extLst>
          </p:cNvPr>
          <p:cNvSpPr>
            <a:spLocks noGrp="1"/>
          </p:cNvSpPr>
          <p:nvPr>
            <p:ph type="dt" sz="half" idx="10"/>
          </p:nvPr>
        </p:nvSpPr>
        <p:spPr/>
        <p:txBody>
          <a:bodyPr/>
          <a:lstStyle/>
          <a:p>
            <a:fld id="{FFD2E6D3-5261-42E9-9CBD-0A5D050A09ED}" type="datetimeFigureOut">
              <a:rPr lang="en-US" smtClean="0"/>
              <a:t>4/14/2022</a:t>
            </a:fld>
            <a:endParaRPr lang="en-US"/>
          </a:p>
        </p:txBody>
      </p:sp>
      <p:sp>
        <p:nvSpPr>
          <p:cNvPr id="5" name="Footer Placeholder 4">
            <a:extLst>
              <a:ext uri="{FF2B5EF4-FFF2-40B4-BE49-F238E27FC236}">
                <a16:creationId xmlns:a16="http://schemas.microsoft.com/office/drawing/2014/main" id="{DB98D7F1-57F9-4B7E-9AB2-DB900DFE6C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98237B-D89D-4C5E-A433-62DF70BE53FD}"/>
              </a:ext>
            </a:extLst>
          </p:cNvPr>
          <p:cNvSpPr>
            <a:spLocks noGrp="1"/>
          </p:cNvSpPr>
          <p:nvPr>
            <p:ph type="sldNum" sz="quarter" idx="12"/>
          </p:nvPr>
        </p:nvSpPr>
        <p:spPr/>
        <p:txBody>
          <a:bodyPr/>
          <a:lstStyle/>
          <a:p>
            <a:fld id="{EAF59D04-E9B2-434C-BA6A-5C5FD8628365}" type="slidenum">
              <a:rPr lang="en-US" smtClean="0"/>
              <a:t>‹#›</a:t>
            </a:fld>
            <a:endParaRPr lang="en-US"/>
          </a:p>
        </p:txBody>
      </p:sp>
    </p:spTree>
    <p:extLst>
      <p:ext uri="{BB962C8B-B14F-4D97-AF65-F5344CB8AC3E}">
        <p14:creationId xmlns:p14="http://schemas.microsoft.com/office/powerpoint/2010/main" val="300198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3F4293-1739-4A86-8C84-299213C50BE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68573-32F5-4014-B681-50A920D9C11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BC6B0D-373A-424C-A91E-3C2709C2EFD7}"/>
              </a:ext>
            </a:extLst>
          </p:cNvPr>
          <p:cNvSpPr>
            <a:spLocks noGrp="1"/>
          </p:cNvSpPr>
          <p:nvPr>
            <p:ph type="dt" sz="half" idx="10"/>
          </p:nvPr>
        </p:nvSpPr>
        <p:spPr/>
        <p:txBody>
          <a:bodyPr/>
          <a:lstStyle/>
          <a:p>
            <a:fld id="{FFD2E6D3-5261-42E9-9CBD-0A5D050A09ED}" type="datetimeFigureOut">
              <a:rPr lang="en-US" smtClean="0"/>
              <a:t>4/14/2022</a:t>
            </a:fld>
            <a:endParaRPr lang="en-US"/>
          </a:p>
        </p:txBody>
      </p:sp>
      <p:sp>
        <p:nvSpPr>
          <p:cNvPr id="5" name="Footer Placeholder 4">
            <a:extLst>
              <a:ext uri="{FF2B5EF4-FFF2-40B4-BE49-F238E27FC236}">
                <a16:creationId xmlns:a16="http://schemas.microsoft.com/office/drawing/2014/main" id="{1870FBEA-A845-4579-ABB3-A11C93D26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4CFCA-3A03-44C2-B317-3136A11403EB}"/>
              </a:ext>
            </a:extLst>
          </p:cNvPr>
          <p:cNvSpPr>
            <a:spLocks noGrp="1"/>
          </p:cNvSpPr>
          <p:nvPr>
            <p:ph type="sldNum" sz="quarter" idx="12"/>
          </p:nvPr>
        </p:nvSpPr>
        <p:spPr/>
        <p:txBody>
          <a:bodyPr/>
          <a:lstStyle/>
          <a:p>
            <a:fld id="{EAF59D04-E9B2-434C-BA6A-5C5FD8628365}" type="slidenum">
              <a:rPr lang="en-US" smtClean="0"/>
              <a:t>‹#›</a:t>
            </a:fld>
            <a:endParaRPr lang="en-US"/>
          </a:p>
        </p:txBody>
      </p:sp>
    </p:spTree>
    <p:extLst>
      <p:ext uri="{BB962C8B-B14F-4D97-AF65-F5344CB8AC3E}">
        <p14:creationId xmlns:p14="http://schemas.microsoft.com/office/powerpoint/2010/main" val="2868643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FD9C-FF8F-40A6-AB75-408253758A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2C6E45-21AB-438E-8F35-101D7A6B33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BAD33B-E9C0-41AD-A784-20381B97CCA7}"/>
              </a:ext>
            </a:extLst>
          </p:cNvPr>
          <p:cNvSpPr>
            <a:spLocks noGrp="1"/>
          </p:cNvSpPr>
          <p:nvPr>
            <p:ph type="dt" sz="half" idx="10"/>
          </p:nvPr>
        </p:nvSpPr>
        <p:spPr/>
        <p:txBody>
          <a:bodyPr/>
          <a:lstStyle/>
          <a:p>
            <a:fld id="{FFD2E6D3-5261-42E9-9CBD-0A5D050A09ED}" type="datetimeFigureOut">
              <a:rPr lang="en-US" smtClean="0"/>
              <a:t>4/14/2022</a:t>
            </a:fld>
            <a:endParaRPr lang="en-US"/>
          </a:p>
        </p:txBody>
      </p:sp>
      <p:sp>
        <p:nvSpPr>
          <p:cNvPr id="5" name="Footer Placeholder 4">
            <a:extLst>
              <a:ext uri="{FF2B5EF4-FFF2-40B4-BE49-F238E27FC236}">
                <a16:creationId xmlns:a16="http://schemas.microsoft.com/office/drawing/2014/main" id="{F6C40C7F-821D-4913-80AB-2D7E20B84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5F5306-F8F4-417D-B3BA-E15BCFEB0EFA}"/>
              </a:ext>
            </a:extLst>
          </p:cNvPr>
          <p:cNvSpPr>
            <a:spLocks noGrp="1"/>
          </p:cNvSpPr>
          <p:nvPr>
            <p:ph type="sldNum" sz="quarter" idx="12"/>
          </p:nvPr>
        </p:nvSpPr>
        <p:spPr/>
        <p:txBody>
          <a:bodyPr/>
          <a:lstStyle/>
          <a:p>
            <a:fld id="{EAF59D04-E9B2-434C-BA6A-5C5FD8628365}" type="slidenum">
              <a:rPr lang="en-US" smtClean="0"/>
              <a:t>‹#›</a:t>
            </a:fld>
            <a:endParaRPr lang="en-US"/>
          </a:p>
        </p:txBody>
      </p:sp>
    </p:spTree>
    <p:extLst>
      <p:ext uri="{BB962C8B-B14F-4D97-AF65-F5344CB8AC3E}">
        <p14:creationId xmlns:p14="http://schemas.microsoft.com/office/powerpoint/2010/main" val="3599405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5180A-E34C-4C33-8F0A-C1D2927E19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7933619-E9AC-4681-958F-407F8AA28C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CB8ECFF-8901-4B32-B9B3-97B7EBFF720A}"/>
              </a:ext>
            </a:extLst>
          </p:cNvPr>
          <p:cNvSpPr>
            <a:spLocks noGrp="1"/>
          </p:cNvSpPr>
          <p:nvPr>
            <p:ph type="dt" sz="half" idx="10"/>
          </p:nvPr>
        </p:nvSpPr>
        <p:spPr/>
        <p:txBody>
          <a:bodyPr/>
          <a:lstStyle/>
          <a:p>
            <a:fld id="{FFD2E6D3-5261-42E9-9CBD-0A5D050A09ED}" type="datetimeFigureOut">
              <a:rPr lang="en-US" smtClean="0"/>
              <a:t>4/14/2022</a:t>
            </a:fld>
            <a:endParaRPr lang="en-US"/>
          </a:p>
        </p:txBody>
      </p:sp>
      <p:sp>
        <p:nvSpPr>
          <p:cNvPr id="5" name="Footer Placeholder 4">
            <a:extLst>
              <a:ext uri="{FF2B5EF4-FFF2-40B4-BE49-F238E27FC236}">
                <a16:creationId xmlns:a16="http://schemas.microsoft.com/office/drawing/2014/main" id="{0D10ACAA-779E-40FD-962D-6B5FB8FDE7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26458-F225-4F26-AEFC-CEF81FD58C7B}"/>
              </a:ext>
            </a:extLst>
          </p:cNvPr>
          <p:cNvSpPr>
            <a:spLocks noGrp="1"/>
          </p:cNvSpPr>
          <p:nvPr>
            <p:ph type="sldNum" sz="quarter" idx="12"/>
          </p:nvPr>
        </p:nvSpPr>
        <p:spPr/>
        <p:txBody>
          <a:bodyPr/>
          <a:lstStyle/>
          <a:p>
            <a:fld id="{EAF59D04-E9B2-434C-BA6A-5C5FD8628365}" type="slidenum">
              <a:rPr lang="en-US" smtClean="0"/>
              <a:t>‹#›</a:t>
            </a:fld>
            <a:endParaRPr lang="en-US"/>
          </a:p>
        </p:txBody>
      </p:sp>
    </p:spTree>
    <p:extLst>
      <p:ext uri="{BB962C8B-B14F-4D97-AF65-F5344CB8AC3E}">
        <p14:creationId xmlns:p14="http://schemas.microsoft.com/office/powerpoint/2010/main" val="67770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D7F3C-DFAF-4B37-B438-A795026AD2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E4899-AD16-4895-8A9C-1A98EEF914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4980DE-8B9C-4DC9-AFA2-698D39A297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A10077-F57E-4459-AA3F-A4FB375FE991}"/>
              </a:ext>
            </a:extLst>
          </p:cNvPr>
          <p:cNvSpPr>
            <a:spLocks noGrp="1"/>
          </p:cNvSpPr>
          <p:nvPr>
            <p:ph type="dt" sz="half" idx="10"/>
          </p:nvPr>
        </p:nvSpPr>
        <p:spPr/>
        <p:txBody>
          <a:bodyPr/>
          <a:lstStyle/>
          <a:p>
            <a:fld id="{FFD2E6D3-5261-42E9-9CBD-0A5D050A09ED}" type="datetimeFigureOut">
              <a:rPr lang="en-US" smtClean="0"/>
              <a:t>4/14/2022</a:t>
            </a:fld>
            <a:endParaRPr lang="en-US"/>
          </a:p>
        </p:txBody>
      </p:sp>
      <p:sp>
        <p:nvSpPr>
          <p:cNvPr id="6" name="Footer Placeholder 5">
            <a:extLst>
              <a:ext uri="{FF2B5EF4-FFF2-40B4-BE49-F238E27FC236}">
                <a16:creationId xmlns:a16="http://schemas.microsoft.com/office/drawing/2014/main" id="{7F5CDB1D-942D-47A5-A2EA-4906D8555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8EDCF7-828C-48C4-9E58-2872C2260709}"/>
              </a:ext>
            </a:extLst>
          </p:cNvPr>
          <p:cNvSpPr>
            <a:spLocks noGrp="1"/>
          </p:cNvSpPr>
          <p:nvPr>
            <p:ph type="sldNum" sz="quarter" idx="12"/>
          </p:nvPr>
        </p:nvSpPr>
        <p:spPr/>
        <p:txBody>
          <a:bodyPr/>
          <a:lstStyle/>
          <a:p>
            <a:fld id="{EAF59D04-E9B2-434C-BA6A-5C5FD8628365}" type="slidenum">
              <a:rPr lang="en-US" smtClean="0"/>
              <a:t>‹#›</a:t>
            </a:fld>
            <a:endParaRPr lang="en-US"/>
          </a:p>
        </p:txBody>
      </p:sp>
    </p:spTree>
    <p:extLst>
      <p:ext uri="{BB962C8B-B14F-4D97-AF65-F5344CB8AC3E}">
        <p14:creationId xmlns:p14="http://schemas.microsoft.com/office/powerpoint/2010/main" val="3241237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07435-AC0E-43F2-A57F-A4FF852DCFD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22DDD5-3ADD-434B-8C0B-EA66574D8A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160A171-E69A-40C8-9E82-F376AC666D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FAC747-9B34-43C6-8C92-8922507C8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2308C1-40F3-4F18-99F7-823C67CF96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4D1EA2-EB0F-4AC4-BA05-D0001FAAFDF2}"/>
              </a:ext>
            </a:extLst>
          </p:cNvPr>
          <p:cNvSpPr>
            <a:spLocks noGrp="1"/>
          </p:cNvSpPr>
          <p:nvPr>
            <p:ph type="dt" sz="half" idx="10"/>
          </p:nvPr>
        </p:nvSpPr>
        <p:spPr/>
        <p:txBody>
          <a:bodyPr/>
          <a:lstStyle/>
          <a:p>
            <a:fld id="{FFD2E6D3-5261-42E9-9CBD-0A5D050A09ED}" type="datetimeFigureOut">
              <a:rPr lang="en-US" smtClean="0"/>
              <a:t>4/14/2022</a:t>
            </a:fld>
            <a:endParaRPr lang="en-US"/>
          </a:p>
        </p:txBody>
      </p:sp>
      <p:sp>
        <p:nvSpPr>
          <p:cNvPr id="8" name="Footer Placeholder 7">
            <a:extLst>
              <a:ext uri="{FF2B5EF4-FFF2-40B4-BE49-F238E27FC236}">
                <a16:creationId xmlns:a16="http://schemas.microsoft.com/office/drawing/2014/main" id="{42574BB8-D03F-45AF-8A05-68E9CDD768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1AA7A2-C781-47B1-BD34-ECAB3B22AC15}"/>
              </a:ext>
            </a:extLst>
          </p:cNvPr>
          <p:cNvSpPr>
            <a:spLocks noGrp="1"/>
          </p:cNvSpPr>
          <p:nvPr>
            <p:ph type="sldNum" sz="quarter" idx="12"/>
          </p:nvPr>
        </p:nvSpPr>
        <p:spPr/>
        <p:txBody>
          <a:bodyPr/>
          <a:lstStyle/>
          <a:p>
            <a:fld id="{EAF59D04-E9B2-434C-BA6A-5C5FD8628365}" type="slidenum">
              <a:rPr lang="en-US" smtClean="0"/>
              <a:t>‹#›</a:t>
            </a:fld>
            <a:endParaRPr lang="en-US"/>
          </a:p>
        </p:txBody>
      </p:sp>
    </p:spTree>
    <p:extLst>
      <p:ext uri="{BB962C8B-B14F-4D97-AF65-F5344CB8AC3E}">
        <p14:creationId xmlns:p14="http://schemas.microsoft.com/office/powerpoint/2010/main" val="353223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ED83-5E85-471F-8372-85BD81E5DB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8BB59B-3EE0-43FE-B02E-2FF13219F913}"/>
              </a:ext>
            </a:extLst>
          </p:cNvPr>
          <p:cNvSpPr>
            <a:spLocks noGrp="1"/>
          </p:cNvSpPr>
          <p:nvPr>
            <p:ph type="dt" sz="half" idx="10"/>
          </p:nvPr>
        </p:nvSpPr>
        <p:spPr/>
        <p:txBody>
          <a:bodyPr/>
          <a:lstStyle/>
          <a:p>
            <a:fld id="{FFD2E6D3-5261-42E9-9CBD-0A5D050A09ED}" type="datetimeFigureOut">
              <a:rPr lang="en-US" smtClean="0"/>
              <a:t>4/14/2022</a:t>
            </a:fld>
            <a:endParaRPr lang="en-US"/>
          </a:p>
        </p:txBody>
      </p:sp>
      <p:sp>
        <p:nvSpPr>
          <p:cNvPr id="4" name="Footer Placeholder 3">
            <a:extLst>
              <a:ext uri="{FF2B5EF4-FFF2-40B4-BE49-F238E27FC236}">
                <a16:creationId xmlns:a16="http://schemas.microsoft.com/office/drawing/2014/main" id="{34FD9A7D-801D-432E-886E-6B28A606B6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4CA632-BC90-45C0-8181-DBEE32C7B8A6}"/>
              </a:ext>
            </a:extLst>
          </p:cNvPr>
          <p:cNvSpPr>
            <a:spLocks noGrp="1"/>
          </p:cNvSpPr>
          <p:nvPr>
            <p:ph type="sldNum" sz="quarter" idx="12"/>
          </p:nvPr>
        </p:nvSpPr>
        <p:spPr/>
        <p:txBody>
          <a:bodyPr/>
          <a:lstStyle/>
          <a:p>
            <a:fld id="{EAF59D04-E9B2-434C-BA6A-5C5FD8628365}" type="slidenum">
              <a:rPr lang="en-US" smtClean="0"/>
              <a:t>‹#›</a:t>
            </a:fld>
            <a:endParaRPr lang="en-US"/>
          </a:p>
        </p:txBody>
      </p:sp>
    </p:spTree>
    <p:extLst>
      <p:ext uri="{BB962C8B-B14F-4D97-AF65-F5344CB8AC3E}">
        <p14:creationId xmlns:p14="http://schemas.microsoft.com/office/powerpoint/2010/main" val="82297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BC1FDD-BAD3-497C-90D7-9C8807CB8139}"/>
              </a:ext>
            </a:extLst>
          </p:cNvPr>
          <p:cNvSpPr>
            <a:spLocks noGrp="1"/>
          </p:cNvSpPr>
          <p:nvPr>
            <p:ph type="dt" sz="half" idx="10"/>
          </p:nvPr>
        </p:nvSpPr>
        <p:spPr/>
        <p:txBody>
          <a:bodyPr/>
          <a:lstStyle/>
          <a:p>
            <a:fld id="{FFD2E6D3-5261-42E9-9CBD-0A5D050A09ED}" type="datetimeFigureOut">
              <a:rPr lang="en-US" smtClean="0"/>
              <a:t>4/14/2022</a:t>
            </a:fld>
            <a:endParaRPr lang="en-US"/>
          </a:p>
        </p:txBody>
      </p:sp>
      <p:sp>
        <p:nvSpPr>
          <p:cNvPr id="3" name="Footer Placeholder 2">
            <a:extLst>
              <a:ext uri="{FF2B5EF4-FFF2-40B4-BE49-F238E27FC236}">
                <a16:creationId xmlns:a16="http://schemas.microsoft.com/office/drawing/2014/main" id="{46F90533-CF9A-4AA7-ABDF-84F1027327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1B16728-57FF-4589-8429-CEEF8E64B1CA}"/>
              </a:ext>
            </a:extLst>
          </p:cNvPr>
          <p:cNvSpPr>
            <a:spLocks noGrp="1"/>
          </p:cNvSpPr>
          <p:nvPr>
            <p:ph type="sldNum" sz="quarter" idx="12"/>
          </p:nvPr>
        </p:nvSpPr>
        <p:spPr/>
        <p:txBody>
          <a:bodyPr/>
          <a:lstStyle/>
          <a:p>
            <a:fld id="{EAF59D04-E9B2-434C-BA6A-5C5FD8628365}" type="slidenum">
              <a:rPr lang="en-US" smtClean="0"/>
              <a:t>‹#›</a:t>
            </a:fld>
            <a:endParaRPr lang="en-US"/>
          </a:p>
        </p:txBody>
      </p:sp>
    </p:spTree>
    <p:extLst>
      <p:ext uri="{BB962C8B-B14F-4D97-AF65-F5344CB8AC3E}">
        <p14:creationId xmlns:p14="http://schemas.microsoft.com/office/powerpoint/2010/main" val="566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5BF15-A84D-47C1-9B64-8FE50BA024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2F856F-320B-4950-9D5B-E8F2D80B6E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A0B174-04F5-4D2A-A0D0-986C2DA27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D27A36-F314-4506-B2F1-2656D46EAC8C}"/>
              </a:ext>
            </a:extLst>
          </p:cNvPr>
          <p:cNvSpPr>
            <a:spLocks noGrp="1"/>
          </p:cNvSpPr>
          <p:nvPr>
            <p:ph type="dt" sz="half" idx="10"/>
          </p:nvPr>
        </p:nvSpPr>
        <p:spPr/>
        <p:txBody>
          <a:bodyPr/>
          <a:lstStyle/>
          <a:p>
            <a:fld id="{FFD2E6D3-5261-42E9-9CBD-0A5D050A09ED}" type="datetimeFigureOut">
              <a:rPr lang="en-US" smtClean="0"/>
              <a:t>4/14/2022</a:t>
            </a:fld>
            <a:endParaRPr lang="en-US"/>
          </a:p>
        </p:txBody>
      </p:sp>
      <p:sp>
        <p:nvSpPr>
          <p:cNvPr id="6" name="Footer Placeholder 5">
            <a:extLst>
              <a:ext uri="{FF2B5EF4-FFF2-40B4-BE49-F238E27FC236}">
                <a16:creationId xmlns:a16="http://schemas.microsoft.com/office/drawing/2014/main" id="{EB9A3F5D-365A-4EA8-A021-73D5D7EAA89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B8CC7-2E56-4F8B-8254-9B0F369C1882}"/>
              </a:ext>
            </a:extLst>
          </p:cNvPr>
          <p:cNvSpPr>
            <a:spLocks noGrp="1"/>
          </p:cNvSpPr>
          <p:nvPr>
            <p:ph type="sldNum" sz="quarter" idx="12"/>
          </p:nvPr>
        </p:nvSpPr>
        <p:spPr/>
        <p:txBody>
          <a:bodyPr/>
          <a:lstStyle/>
          <a:p>
            <a:fld id="{EAF59D04-E9B2-434C-BA6A-5C5FD8628365}" type="slidenum">
              <a:rPr lang="en-US" smtClean="0"/>
              <a:t>‹#›</a:t>
            </a:fld>
            <a:endParaRPr lang="en-US"/>
          </a:p>
        </p:txBody>
      </p:sp>
    </p:spTree>
    <p:extLst>
      <p:ext uri="{BB962C8B-B14F-4D97-AF65-F5344CB8AC3E}">
        <p14:creationId xmlns:p14="http://schemas.microsoft.com/office/powerpoint/2010/main" val="2335296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6DC99-A536-4976-B604-97926FF7CB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268142F-7F84-4099-808B-DF7D0A262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45DF39-6A41-4C09-86FA-6DB1D48A1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CEFD1E-EFC2-451C-9999-7CDF7192A20D}"/>
              </a:ext>
            </a:extLst>
          </p:cNvPr>
          <p:cNvSpPr>
            <a:spLocks noGrp="1"/>
          </p:cNvSpPr>
          <p:nvPr>
            <p:ph type="dt" sz="half" idx="10"/>
          </p:nvPr>
        </p:nvSpPr>
        <p:spPr/>
        <p:txBody>
          <a:bodyPr/>
          <a:lstStyle/>
          <a:p>
            <a:fld id="{FFD2E6D3-5261-42E9-9CBD-0A5D050A09ED}" type="datetimeFigureOut">
              <a:rPr lang="en-US" smtClean="0"/>
              <a:t>4/14/2022</a:t>
            </a:fld>
            <a:endParaRPr lang="en-US"/>
          </a:p>
        </p:txBody>
      </p:sp>
      <p:sp>
        <p:nvSpPr>
          <p:cNvPr id="6" name="Footer Placeholder 5">
            <a:extLst>
              <a:ext uri="{FF2B5EF4-FFF2-40B4-BE49-F238E27FC236}">
                <a16:creationId xmlns:a16="http://schemas.microsoft.com/office/drawing/2014/main" id="{A270B34E-1FC7-4896-BFC0-627B93B748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92FB61-7A76-4727-BCFB-B1D19B6141CC}"/>
              </a:ext>
            </a:extLst>
          </p:cNvPr>
          <p:cNvSpPr>
            <a:spLocks noGrp="1"/>
          </p:cNvSpPr>
          <p:nvPr>
            <p:ph type="sldNum" sz="quarter" idx="12"/>
          </p:nvPr>
        </p:nvSpPr>
        <p:spPr/>
        <p:txBody>
          <a:bodyPr/>
          <a:lstStyle/>
          <a:p>
            <a:fld id="{EAF59D04-E9B2-434C-BA6A-5C5FD8628365}" type="slidenum">
              <a:rPr lang="en-US" smtClean="0"/>
              <a:t>‹#›</a:t>
            </a:fld>
            <a:endParaRPr lang="en-US"/>
          </a:p>
        </p:txBody>
      </p:sp>
    </p:spTree>
    <p:extLst>
      <p:ext uri="{BB962C8B-B14F-4D97-AF65-F5344CB8AC3E}">
        <p14:creationId xmlns:p14="http://schemas.microsoft.com/office/powerpoint/2010/main" val="6278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400BCD-F603-41B0-B0AF-BDA841CE6B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9B2EA3-F926-4820-BC12-EC2A866E9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69CA9B-0A83-4147-B825-C034A3066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D2E6D3-5261-42E9-9CBD-0A5D050A09ED}" type="datetimeFigureOut">
              <a:rPr lang="en-US" smtClean="0"/>
              <a:t>4/14/2022</a:t>
            </a:fld>
            <a:endParaRPr lang="en-US"/>
          </a:p>
        </p:txBody>
      </p:sp>
      <p:sp>
        <p:nvSpPr>
          <p:cNvPr id="5" name="Footer Placeholder 4">
            <a:extLst>
              <a:ext uri="{FF2B5EF4-FFF2-40B4-BE49-F238E27FC236}">
                <a16:creationId xmlns:a16="http://schemas.microsoft.com/office/drawing/2014/main" id="{E9DC3B29-FAEC-48F9-8D6C-E805E8D06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B1CDC4-9BBC-4DA5-86A7-13480DD88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59D04-E9B2-434C-BA6A-5C5FD8628365}" type="slidenum">
              <a:rPr lang="en-US" smtClean="0"/>
              <a:t>‹#›</a:t>
            </a:fld>
            <a:endParaRPr lang="en-US"/>
          </a:p>
        </p:txBody>
      </p:sp>
    </p:spTree>
    <p:extLst>
      <p:ext uri="{BB962C8B-B14F-4D97-AF65-F5344CB8AC3E}">
        <p14:creationId xmlns:p14="http://schemas.microsoft.com/office/powerpoint/2010/main" val="29992041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65DCC-55CF-4736-8546-5771A18B67D8}"/>
              </a:ext>
            </a:extLst>
          </p:cNvPr>
          <p:cNvSpPr>
            <a:spLocks noGrp="1"/>
          </p:cNvSpPr>
          <p:nvPr>
            <p:ph type="ctrTitle"/>
          </p:nvPr>
        </p:nvSpPr>
        <p:spPr>
          <a:xfrm>
            <a:off x="1223211" y="1194553"/>
            <a:ext cx="9745578" cy="2387600"/>
          </a:xfrm>
        </p:spPr>
        <p:txBody>
          <a:bodyPr>
            <a:normAutofit fontScale="90000"/>
          </a:bodyPr>
          <a:lstStyle/>
          <a:p>
            <a:r>
              <a:rPr lang="en-US" dirty="0"/>
              <a:t>Culturally-Inclusive </a:t>
            </a:r>
            <a:br>
              <a:rPr lang="en-US" dirty="0"/>
            </a:br>
            <a:r>
              <a:rPr lang="en-US" dirty="0"/>
              <a:t>Community Outreach Approaches </a:t>
            </a:r>
          </a:p>
        </p:txBody>
      </p:sp>
      <p:sp>
        <p:nvSpPr>
          <p:cNvPr id="3" name="Subtitle 2">
            <a:extLst>
              <a:ext uri="{FF2B5EF4-FFF2-40B4-BE49-F238E27FC236}">
                <a16:creationId xmlns:a16="http://schemas.microsoft.com/office/drawing/2014/main" id="{E99D3D50-72E1-4FA2-BEA6-F3CD5B95B849}"/>
              </a:ext>
            </a:extLst>
          </p:cNvPr>
          <p:cNvSpPr>
            <a:spLocks noGrp="1"/>
          </p:cNvSpPr>
          <p:nvPr>
            <p:ph type="subTitle" idx="1"/>
          </p:nvPr>
        </p:nvSpPr>
        <p:spPr>
          <a:xfrm>
            <a:off x="1524000" y="4359683"/>
            <a:ext cx="9144000" cy="1655762"/>
          </a:xfrm>
        </p:spPr>
        <p:txBody>
          <a:bodyPr>
            <a:normAutofit lnSpcReduction="10000"/>
          </a:bodyPr>
          <a:lstStyle/>
          <a:p>
            <a:endParaRPr lang="en-US" dirty="0"/>
          </a:p>
          <a:p>
            <a:r>
              <a:rPr lang="en-US" dirty="0"/>
              <a:t>April 28</a:t>
            </a:r>
            <a:r>
              <a:rPr lang="en-US" baseline="30000" dirty="0"/>
              <a:t>th</a:t>
            </a:r>
            <a:r>
              <a:rPr lang="en-US" dirty="0"/>
              <a:t>, 2022</a:t>
            </a:r>
          </a:p>
          <a:p>
            <a:r>
              <a:rPr lang="en-US" dirty="0"/>
              <a:t>Eunbi Lee</a:t>
            </a:r>
          </a:p>
          <a:p>
            <a:r>
              <a:rPr lang="en-US" dirty="0"/>
              <a:t>Public Health—Seattle &amp; King County</a:t>
            </a:r>
          </a:p>
        </p:txBody>
      </p:sp>
      <p:pic>
        <p:nvPicPr>
          <p:cNvPr id="5" name="Picture 4" descr="Text&#10;&#10;Description automatically generated">
            <a:extLst>
              <a:ext uri="{FF2B5EF4-FFF2-40B4-BE49-F238E27FC236}">
                <a16:creationId xmlns:a16="http://schemas.microsoft.com/office/drawing/2014/main" id="{085C91EB-7989-40A2-9346-31AEF14296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4800" y="0"/>
            <a:ext cx="3314634" cy="707364"/>
          </a:xfrm>
          <a:prstGeom prst="rect">
            <a:avLst/>
          </a:prstGeom>
        </p:spPr>
      </p:pic>
    </p:spTree>
    <p:extLst>
      <p:ext uri="{BB962C8B-B14F-4D97-AF65-F5344CB8AC3E}">
        <p14:creationId xmlns:p14="http://schemas.microsoft.com/office/powerpoint/2010/main" val="1538352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E7D6-D0FD-4B8C-A4DA-4DA55F1C6428}"/>
              </a:ext>
            </a:extLst>
          </p:cNvPr>
          <p:cNvSpPr>
            <a:spLocks noGrp="1"/>
          </p:cNvSpPr>
          <p:nvPr>
            <p:ph type="title"/>
          </p:nvPr>
        </p:nvSpPr>
        <p:spPr/>
        <p:txBody>
          <a:bodyPr/>
          <a:lstStyle/>
          <a:p>
            <a:r>
              <a:rPr lang="en-US" dirty="0"/>
              <a:t>Build relationships by visiting</a:t>
            </a:r>
          </a:p>
        </p:txBody>
      </p:sp>
      <p:sp>
        <p:nvSpPr>
          <p:cNvPr id="6" name="Content Placeholder 5">
            <a:extLst>
              <a:ext uri="{FF2B5EF4-FFF2-40B4-BE49-F238E27FC236}">
                <a16:creationId xmlns:a16="http://schemas.microsoft.com/office/drawing/2014/main" id="{A1E92905-448A-46F9-AE33-CA677C0DFC9B}"/>
              </a:ext>
            </a:extLst>
          </p:cNvPr>
          <p:cNvSpPr>
            <a:spLocks noGrp="1"/>
          </p:cNvSpPr>
          <p:nvPr>
            <p:ph idx="1"/>
          </p:nvPr>
        </p:nvSpPr>
        <p:spPr/>
        <p:txBody>
          <a:bodyPr/>
          <a:lstStyle/>
          <a:p>
            <a:endParaRPr lang="en-US"/>
          </a:p>
        </p:txBody>
      </p:sp>
      <p:pic>
        <p:nvPicPr>
          <p:cNvPr id="7" name="Content Placeholder 5">
            <a:extLst>
              <a:ext uri="{FF2B5EF4-FFF2-40B4-BE49-F238E27FC236}">
                <a16:creationId xmlns:a16="http://schemas.microsoft.com/office/drawing/2014/main" id="{F0389EAE-6E47-4156-836F-08740F3000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825625"/>
            <a:ext cx="5801784" cy="4351338"/>
          </a:xfrm>
          <a:prstGeom prst="rect">
            <a:avLst/>
          </a:prstGeom>
        </p:spPr>
      </p:pic>
      <p:sp>
        <p:nvSpPr>
          <p:cNvPr id="8" name="Scroll: Horizontal 7">
            <a:extLst>
              <a:ext uri="{FF2B5EF4-FFF2-40B4-BE49-F238E27FC236}">
                <a16:creationId xmlns:a16="http://schemas.microsoft.com/office/drawing/2014/main" id="{C4EB97AE-01CF-4A77-8D36-E264789A6A1D}"/>
              </a:ext>
            </a:extLst>
          </p:cNvPr>
          <p:cNvSpPr/>
          <p:nvPr/>
        </p:nvSpPr>
        <p:spPr>
          <a:xfrm>
            <a:off x="6978315" y="2114968"/>
            <a:ext cx="4776538" cy="3585411"/>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sz="2400" dirty="0"/>
              <a:t>H-mart</a:t>
            </a:r>
          </a:p>
          <a:p>
            <a:pPr marL="342900" indent="-342900">
              <a:buFont typeface="Wingdings" panose="05000000000000000000" pitchFamily="2" charset="2"/>
              <a:buChar char="§"/>
            </a:pPr>
            <a:r>
              <a:rPr lang="en-US" sz="2400" dirty="0"/>
              <a:t>Korean Women’s Association</a:t>
            </a:r>
          </a:p>
          <a:p>
            <a:pPr marL="342900" indent="-342900">
              <a:buFont typeface="Wingdings" panose="05000000000000000000" pitchFamily="2" charset="2"/>
              <a:buChar char="§"/>
            </a:pPr>
            <a:r>
              <a:rPr lang="en-US" sz="2400" dirty="0"/>
              <a:t>Churches</a:t>
            </a:r>
          </a:p>
        </p:txBody>
      </p:sp>
    </p:spTree>
    <p:extLst>
      <p:ext uri="{BB962C8B-B14F-4D97-AF65-F5344CB8AC3E}">
        <p14:creationId xmlns:p14="http://schemas.microsoft.com/office/powerpoint/2010/main" val="124523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5772C-7A2A-467E-A8A3-CE0E18F87DCF}"/>
              </a:ext>
            </a:extLst>
          </p:cNvPr>
          <p:cNvSpPr>
            <a:spLocks noGrp="1"/>
          </p:cNvSpPr>
          <p:nvPr>
            <p:ph type="title"/>
          </p:nvPr>
        </p:nvSpPr>
        <p:spPr>
          <a:xfrm>
            <a:off x="493126" y="164675"/>
            <a:ext cx="8293768" cy="1268984"/>
          </a:xfrm>
        </p:spPr>
        <p:txBody>
          <a:bodyPr>
            <a:normAutofit fontScale="90000"/>
          </a:bodyPr>
          <a:lstStyle/>
          <a:p>
            <a:r>
              <a:rPr lang="en-US" dirty="0"/>
              <a:t>Message for youth, family, and elderly</a:t>
            </a:r>
          </a:p>
        </p:txBody>
      </p:sp>
      <p:sp>
        <p:nvSpPr>
          <p:cNvPr id="7" name="Content Placeholder 6">
            <a:extLst>
              <a:ext uri="{FF2B5EF4-FFF2-40B4-BE49-F238E27FC236}">
                <a16:creationId xmlns:a16="http://schemas.microsoft.com/office/drawing/2014/main" id="{BD3E908E-E49F-4E7E-AD5B-EC1DFA6C6F60}"/>
              </a:ext>
            </a:extLst>
          </p:cNvPr>
          <p:cNvSpPr>
            <a:spLocks noGrp="1"/>
          </p:cNvSpPr>
          <p:nvPr>
            <p:ph idx="1"/>
          </p:nvPr>
        </p:nvSpPr>
        <p:spPr>
          <a:xfrm>
            <a:off x="6420518" y="1323472"/>
            <a:ext cx="4243137" cy="3722521"/>
          </a:xfrm>
        </p:spPr>
        <p:txBody>
          <a:bodyPr/>
          <a:lstStyle/>
          <a:p>
            <a:endParaRPr lang="en-US" dirty="0"/>
          </a:p>
        </p:txBody>
      </p:sp>
      <p:pic>
        <p:nvPicPr>
          <p:cNvPr id="6" name="Content Placeholder 4" descr="Graphical user interface&#10;&#10;Description automatically generated">
            <a:extLst>
              <a:ext uri="{FF2B5EF4-FFF2-40B4-BE49-F238E27FC236}">
                <a16:creationId xmlns:a16="http://schemas.microsoft.com/office/drawing/2014/main" id="{D5B11AC4-1162-4736-86A9-067578F4DE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328" y="1210135"/>
            <a:ext cx="5582318" cy="5582318"/>
          </a:xfrm>
          <a:prstGeom prst="rect">
            <a:avLst/>
          </a:prstGeom>
        </p:spPr>
      </p:pic>
      <p:pic>
        <p:nvPicPr>
          <p:cNvPr id="8" name="Picture 7">
            <a:extLst>
              <a:ext uri="{FF2B5EF4-FFF2-40B4-BE49-F238E27FC236}">
                <a16:creationId xmlns:a16="http://schemas.microsoft.com/office/drawing/2014/main" id="{7AC97900-DDB8-4DFF-9615-D5D4ECA98D26}"/>
              </a:ext>
            </a:extLst>
          </p:cNvPr>
          <p:cNvPicPr>
            <a:picLocks noChangeAspect="1"/>
          </p:cNvPicPr>
          <p:nvPr/>
        </p:nvPicPr>
        <p:blipFill>
          <a:blip r:embed="rId4"/>
          <a:stretch>
            <a:fillRect/>
          </a:stretch>
        </p:blipFill>
        <p:spPr>
          <a:xfrm>
            <a:off x="12735616" y="5919537"/>
            <a:ext cx="2112399" cy="487906"/>
          </a:xfrm>
          <a:prstGeom prst="rect">
            <a:avLst/>
          </a:prstGeom>
        </p:spPr>
      </p:pic>
      <p:sp>
        <p:nvSpPr>
          <p:cNvPr id="3" name="Flowchart: Sequential Access Storage 2">
            <a:extLst>
              <a:ext uri="{FF2B5EF4-FFF2-40B4-BE49-F238E27FC236}">
                <a16:creationId xmlns:a16="http://schemas.microsoft.com/office/drawing/2014/main" id="{9F219175-A16C-45BD-AC63-F2B5BE16A1A1}"/>
              </a:ext>
            </a:extLst>
          </p:cNvPr>
          <p:cNvSpPr/>
          <p:nvPr/>
        </p:nvSpPr>
        <p:spPr>
          <a:xfrm>
            <a:off x="6420515" y="4001294"/>
            <a:ext cx="5027298" cy="2530399"/>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“My grandchild will like this because it is cute”</a:t>
            </a:r>
          </a:p>
          <a:p>
            <a:pPr algn="ctr"/>
            <a:r>
              <a:rPr lang="en-US" sz="2000" dirty="0"/>
              <a:t>-During a small group discussion with a Japanese-speaking elderly, Federal Way Senior Center</a:t>
            </a:r>
          </a:p>
        </p:txBody>
      </p:sp>
      <p:sp>
        <p:nvSpPr>
          <p:cNvPr id="9" name="Flowchart: Sequential Access Storage 8">
            <a:extLst>
              <a:ext uri="{FF2B5EF4-FFF2-40B4-BE49-F238E27FC236}">
                <a16:creationId xmlns:a16="http://schemas.microsoft.com/office/drawing/2014/main" id="{A4F44FBD-7DC7-4D63-AF15-E6B2407A96CC}"/>
              </a:ext>
            </a:extLst>
          </p:cNvPr>
          <p:cNvSpPr/>
          <p:nvPr/>
        </p:nvSpPr>
        <p:spPr>
          <a:xfrm flipH="1">
            <a:off x="6420515" y="1205675"/>
            <a:ext cx="4908544" cy="2403799"/>
          </a:xfrm>
          <a:prstGeom prst="flowChartMagneticTap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“Halloween speaks to the Korean families and youth!” </a:t>
            </a:r>
          </a:p>
          <a:p>
            <a:pPr algn="ctr"/>
            <a:r>
              <a:rPr lang="en-US" sz="2000" dirty="0"/>
              <a:t>-Interview with KWA staff </a:t>
            </a:r>
          </a:p>
        </p:txBody>
      </p:sp>
    </p:spTree>
    <p:extLst>
      <p:ext uri="{BB962C8B-B14F-4D97-AF65-F5344CB8AC3E}">
        <p14:creationId xmlns:p14="http://schemas.microsoft.com/office/powerpoint/2010/main" val="1811758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53E4-BA05-4792-9086-B6B31E426620}"/>
              </a:ext>
            </a:extLst>
          </p:cNvPr>
          <p:cNvSpPr>
            <a:spLocks noGrp="1"/>
          </p:cNvSpPr>
          <p:nvPr>
            <p:ph type="title"/>
          </p:nvPr>
        </p:nvSpPr>
        <p:spPr/>
        <p:txBody>
          <a:bodyPr/>
          <a:lstStyle/>
          <a:p>
            <a:r>
              <a:rPr lang="en-US" dirty="0"/>
              <a:t>Step 3. Connect services </a:t>
            </a:r>
          </a:p>
        </p:txBody>
      </p:sp>
      <p:graphicFrame>
        <p:nvGraphicFramePr>
          <p:cNvPr id="7" name="Content Placeholder 6">
            <a:extLst>
              <a:ext uri="{FF2B5EF4-FFF2-40B4-BE49-F238E27FC236}">
                <a16:creationId xmlns:a16="http://schemas.microsoft.com/office/drawing/2014/main" id="{BC6FB882-A121-43ED-BE25-8B02B8F0C1F2}"/>
              </a:ext>
            </a:extLst>
          </p:cNvPr>
          <p:cNvGraphicFramePr>
            <a:graphicFrameLocks noGrp="1"/>
          </p:cNvGraphicFramePr>
          <p:nvPr>
            <p:ph idx="1"/>
            <p:extLst>
              <p:ext uri="{D42A27DB-BD31-4B8C-83A1-F6EECF244321}">
                <p14:modId xmlns:p14="http://schemas.microsoft.com/office/powerpoint/2010/main" val="2919744009"/>
              </p:ext>
            </p:extLst>
          </p:nvPr>
        </p:nvGraphicFramePr>
        <p:xfrm>
          <a:off x="320842" y="1786689"/>
          <a:ext cx="11550315" cy="32846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9651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cture of Poverty Bay with a person in a kayak">
            <a:extLst>
              <a:ext uri="{FF2B5EF4-FFF2-40B4-BE49-F238E27FC236}">
                <a16:creationId xmlns:a16="http://schemas.microsoft.com/office/drawing/2014/main" id="{A47D102A-AE03-40C9-8035-AA619C4145F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895" r="113"/>
          <a:stretch/>
        </p:blipFill>
        <p:spPr>
          <a:xfrm>
            <a:off x="-1738" y="-664244"/>
            <a:ext cx="12195488" cy="7524714"/>
          </a:xfrm>
        </p:spPr>
      </p:pic>
      <p:sp>
        <p:nvSpPr>
          <p:cNvPr id="2" name="Title 1">
            <a:extLst>
              <a:ext uri="{FF2B5EF4-FFF2-40B4-BE49-F238E27FC236}">
                <a16:creationId xmlns:a16="http://schemas.microsoft.com/office/drawing/2014/main" id="{C2CFBC10-3C1F-4DBF-B019-F47A6F6938FA}"/>
              </a:ext>
            </a:extLst>
          </p:cNvPr>
          <p:cNvSpPr>
            <a:spLocks noGrp="1"/>
          </p:cNvSpPr>
          <p:nvPr>
            <p:ph type="title"/>
          </p:nvPr>
        </p:nvSpPr>
        <p:spPr>
          <a:xfrm>
            <a:off x="629653" y="196285"/>
            <a:ext cx="10515600" cy="1325563"/>
          </a:xfrm>
        </p:spPr>
        <p:txBody>
          <a:bodyPr/>
          <a:lstStyle/>
          <a:p>
            <a:r>
              <a:rPr lang="en-US" dirty="0">
                <a:solidFill>
                  <a:schemeClr val="bg1"/>
                </a:solidFill>
                <a:latin typeface="Arial" panose="020B0604020202020204" pitchFamily="34" charset="0"/>
                <a:cs typeface="Arial" panose="020B0604020202020204" pitchFamily="34" charset="0"/>
              </a:rPr>
              <a:t>Thank you! </a:t>
            </a:r>
          </a:p>
        </p:txBody>
      </p:sp>
      <p:sp>
        <p:nvSpPr>
          <p:cNvPr id="7" name="Title 1">
            <a:extLst>
              <a:ext uri="{FF2B5EF4-FFF2-40B4-BE49-F238E27FC236}">
                <a16:creationId xmlns:a16="http://schemas.microsoft.com/office/drawing/2014/main" id="{F7BA48AB-8126-4680-A0C6-6AB54019F96B}"/>
              </a:ext>
            </a:extLst>
          </p:cNvPr>
          <p:cNvSpPr txBox="1">
            <a:spLocks/>
          </p:cNvSpPr>
          <p:nvPr/>
        </p:nvSpPr>
        <p:spPr>
          <a:xfrm>
            <a:off x="99862" y="5033503"/>
            <a:ext cx="11921156" cy="19459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dirty="0">
                <a:solidFill>
                  <a:schemeClr val="bg1"/>
                </a:solidFill>
                <a:effectLst/>
                <a:latin typeface="Calibri" panose="020F0502020204030204" pitchFamily="34" charset="0"/>
                <a:ea typeface="Times New Roman" panose="02020603050405020304" pitchFamily="18" charset="0"/>
              </a:rPr>
              <a:t>This project has been funded wholly or in part by the United States Environmental Protection Agency under assistance agreement PC-01J18001 to the Washington State Department of Health. The contents of this document do not necessarily reflect the views and policies of the Environmental Protection Agency, nor does mention of trade names or commercial products constitute endorsement or recommendation for use.</a:t>
            </a:r>
            <a:endParaRPr lang="en-US"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11E95BA-2BBE-4EF3-8B9F-49A89E221D47}"/>
              </a:ext>
            </a:extLst>
          </p:cNvPr>
          <p:cNvSpPr txBox="1"/>
          <p:nvPr/>
        </p:nvSpPr>
        <p:spPr>
          <a:xfrm>
            <a:off x="629653" y="1503440"/>
            <a:ext cx="4251105" cy="1261884"/>
          </a:xfrm>
          <a:prstGeom prst="rect">
            <a:avLst/>
          </a:prstGeom>
          <a:noFill/>
        </p:spPr>
        <p:txBody>
          <a:bodyPr wrap="square" rtlCol="0">
            <a:spAutoFit/>
          </a:bodyPr>
          <a:lstStyle/>
          <a:p>
            <a:r>
              <a:rPr lang="en-US" sz="2800" b="1" dirty="0">
                <a:solidFill>
                  <a:schemeClr val="bg1"/>
                </a:solidFill>
              </a:rPr>
              <a:t>Eunbi Lee</a:t>
            </a:r>
          </a:p>
          <a:p>
            <a:r>
              <a:rPr lang="en-US" sz="2000" b="1" dirty="0">
                <a:solidFill>
                  <a:schemeClr val="bg1"/>
                </a:solidFill>
              </a:rPr>
              <a:t>Educator Consultant</a:t>
            </a:r>
          </a:p>
          <a:p>
            <a:r>
              <a:rPr lang="en-US" sz="2800" b="1" dirty="0">
                <a:solidFill>
                  <a:schemeClr val="bg1"/>
                </a:solidFill>
              </a:rPr>
              <a:t>eulee@kingcounty.gov</a:t>
            </a:r>
          </a:p>
        </p:txBody>
      </p:sp>
    </p:spTree>
    <p:extLst>
      <p:ext uri="{BB962C8B-B14F-4D97-AF65-F5344CB8AC3E}">
        <p14:creationId xmlns:p14="http://schemas.microsoft.com/office/powerpoint/2010/main" val="1464234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E9B1-4FAF-4DAA-915B-4DDFB2019E7D}"/>
              </a:ext>
            </a:extLst>
          </p:cNvPr>
          <p:cNvSpPr>
            <a:spLocks noGrp="1"/>
          </p:cNvSpPr>
          <p:nvPr>
            <p:ph type="title"/>
          </p:nvPr>
        </p:nvSpPr>
        <p:spPr>
          <a:xfrm>
            <a:off x="7331384" y="679730"/>
            <a:ext cx="4171994" cy="3932729"/>
          </a:xfrm>
        </p:spPr>
        <p:txBody>
          <a:bodyPr vert="horz" lIns="91440" tIns="45720" rIns="91440" bIns="45720" rtlCol="0" anchor="b">
            <a:normAutofit/>
          </a:bodyPr>
          <a:lstStyle/>
          <a:p>
            <a:r>
              <a:rPr lang="en-US" sz="6000" b="1"/>
              <a:t>Poverty Bay Shellfish Protection District</a:t>
            </a:r>
          </a:p>
        </p:txBody>
      </p:sp>
      <p:pic>
        <p:nvPicPr>
          <p:cNvPr id="4" name="Content Placeholder 3">
            <a:extLst>
              <a:ext uri="{FF2B5EF4-FFF2-40B4-BE49-F238E27FC236}">
                <a16:creationId xmlns:a16="http://schemas.microsoft.com/office/drawing/2014/main" id="{342D4D63-D031-4412-853C-0B4BC8489DD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r="219" b="2"/>
          <a:stretch/>
        </p:blipFill>
        <p:spPr bwMode="auto">
          <a:xfrm>
            <a:off x="942597" y="612553"/>
            <a:ext cx="5608830" cy="5632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472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367A-01B0-476B-A034-66035946EA63}"/>
              </a:ext>
            </a:extLst>
          </p:cNvPr>
          <p:cNvSpPr>
            <a:spLocks noGrp="1"/>
          </p:cNvSpPr>
          <p:nvPr>
            <p:ph type="title"/>
          </p:nvPr>
        </p:nvSpPr>
        <p:spPr>
          <a:xfrm>
            <a:off x="838200" y="365125"/>
            <a:ext cx="6308558" cy="1325563"/>
          </a:xfrm>
        </p:spPr>
        <p:txBody>
          <a:bodyPr>
            <a:normAutofit/>
          </a:bodyPr>
          <a:lstStyle/>
          <a:p>
            <a:r>
              <a:rPr lang="en-US" dirty="0"/>
              <a:t>Pollution Identification and Correction (PIC) program</a:t>
            </a:r>
          </a:p>
        </p:txBody>
      </p:sp>
      <p:sp>
        <p:nvSpPr>
          <p:cNvPr id="3" name="Content Placeholder 2">
            <a:extLst>
              <a:ext uri="{FF2B5EF4-FFF2-40B4-BE49-F238E27FC236}">
                <a16:creationId xmlns:a16="http://schemas.microsoft.com/office/drawing/2014/main" id="{49ADD3BD-CD59-4FFB-A064-F75ECB510C85}"/>
              </a:ext>
            </a:extLst>
          </p:cNvPr>
          <p:cNvSpPr>
            <a:spLocks noGrp="1"/>
          </p:cNvSpPr>
          <p:nvPr>
            <p:ph idx="1"/>
          </p:nvPr>
        </p:nvSpPr>
        <p:spPr>
          <a:xfrm>
            <a:off x="565150" y="2667000"/>
            <a:ext cx="7335835" cy="3094228"/>
          </a:xfrm>
        </p:spPr>
        <p:txBody>
          <a:bodyPr>
            <a:normAutofit/>
          </a:bodyPr>
          <a:lstStyle/>
          <a:p>
            <a:r>
              <a:rPr lang="en-US" dirty="0"/>
              <a:t>Problem</a:t>
            </a:r>
          </a:p>
          <a:p>
            <a:pPr lvl="1"/>
            <a:r>
              <a:rPr lang="en-US" dirty="0"/>
              <a:t>“conditionally approved” </a:t>
            </a:r>
          </a:p>
          <a:p>
            <a:pPr marL="457200" lvl="1" indent="0">
              <a:buNone/>
            </a:pPr>
            <a:endParaRPr lang="en-US" dirty="0"/>
          </a:p>
          <a:p>
            <a:r>
              <a:rPr lang="en-US" dirty="0"/>
              <a:t>Actions</a:t>
            </a:r>
          </a:p>
          <a:p>
            <a:pPr lvl="1"/>
            <a:r>
              <a:rPr lang="en-US" dirty="0"/>
              <a:t>Septic System maintenance</a:t>
            </a:r>
          </a:p>
          <a:p>
            <a:pPr lvl="1"/>
            <a:r>
              <a:rPr lang="en-US" dirty="0"/>
              <a:t>Scoop the Poop!</a:t>
            </a:r>
          </a:p>
        </p:txBody>
      </p:sp>
      <p:pic>
        <p:nvPicPr>
          <p:cNvPr id="5" name="Picture 4" descr="Map&#10;&#10;Description automatically generated">
            <a:extLst>
              <a:ext uri="{FF2B5EF4-FFF2-40B4-BE49-F238E27FC236}">
                <a16:creationId xmlns:a16="http://schemas.microsoft.com/office/drawing/2014/main" id="{A7B05CF2-8418-4339-9D06-8FFA246C53A8}"/>
              </a:ext>
            </a:extLst>
          </p:cNvPr>
          <p:cNvPicPr>
            <a:picLocks noChangeAspect="1"/>
          </p:cNvPicPr>
          <p:nvPr/>
        </p:nvPicPr>
        <p:blipFill rotWithShape="1">
          <a:blip r:embed="rId3">
            <a:extLst>
              <a:ext uri="{28A0092B-C50C-407E-A947-70E740481C1C}">
                <a14:useLocalDpi xmlns:a14="http://schemas.microsoft.com/office/drawing/2010/main" val="0"/>
              </a:ext>
            </a:extLst>
          </a:blip>
          <a:srcRect l="21242" b="9030"/>
          <a:stretch/>
        </p:blipFill>
        <p:spPr>
          <a:xfrm>
            <a:off x="7410512" y="118613"/>
            <a:ext cx="4456636" cy="6620773"/>
          </a:xfrm>
          <a:prstGeom prst="rect">
            <a:avLst/>
          </a:prstGeom>
          <a:ln w="12700">
            <a:solidFill>
              <a:schemeClr val="tx1"/>
            </a:solidFill>
          </a:ln>
        </p:spPr>
      </p:pic>
    </p:spTree>
    <p:extLst>
      <p:ext uri="{BB962C8B-B14F-4D97-AF65-F5344CB8AC3E}">
        <p14:creationId xmlns:p14="http://schemas.microsoft.com/office/powerpoint/2010/main" val="262222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ADA216DF-C268-4A25-A2DC-51E15F550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83FAE0-CC58-45A4-995E-F9CB3664BD63}"/>
              </a:ext>
            </a:extLst>
          </p:cNvPr>
          <p:cNvSpPr>
            <a:spLocks noGrp="1"/>
          </p:cNvSpPr>
          <p:nvPr>
            <p:ph type="title"/>
          </p:nvPr>
        </p:nvSpPr>
        <p:spPr>
          <a:xfrm>
            <a:off x="1" y="4429818"/>
            <a:ext cx="4130324" cy="751868"/>
          </a:xfrm>
        </p:spPr>
        <p:txBody>
          <a:bodyPr vert="horz" lIns="91440" tIns="45720" rIns="91440" bIns="45720" rtlCol="0" anchor="ctr">
            <a:noAutofit/>
          </a:bodyPr>
          <a:lstStyle/>
          <a:p>
            <a:pPr algn="ctr"/>
            <a:r>
              <a:rPr lang="en-US" sz="2400" dirty="0">
                <a:latin typeface="Arial" panose="020B0604020202020204" pitchFamily="34" charset="0"/>
                <a:cs typeface="Arial" panose="020B0604020202020204" pitchFamily="34" charset="0"/>
              </a:rPr>
              <a:t>Spanish-speaking population</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10.0%</a:t>
            </a:r>
          </a:p>
        </p:txBody>
      </p:sp>
      <p:pic>
        <p:nvPicPr>
          <p:cNvPr id="7" name="Picture 6">
            <a:extLst>
              <a:ext uri="{FF2B5EF4-FFF2-40B4-BE49-F238E27FC236}">
                <a16:creationId xmlns:a16="http://schemas.microsoft.com/office/drawing/2014/main" id="{D6F7E97E-37BC-4DA1-8FD0-BCC6C4FA1914}"/>
              </a:ext>
            </a:extLst>
          </p:cNvPr>
          <p:cNvPicPr>
            <a:picLocks noChangeAspect="1"/>
          </p:cNvPicPr>
          <p:nvPr/>
        </p:nvPicPr>
        <p:blipFill rotWithShape="1">
          <a:blip r:embed="rId3"/>
          <a:srcRect l="15402" t="16911" r="38383" b="26972"/>
          <a:stretch/>
        </p:blipFill>
        <p:spPr>
          <a:xfrm>
            <a:off x="4222228" y="417871"/>
            <a:ext cx="3981521" cy="3734693"/>
          </a:xfrm>
          <a:prstGeom prst="rect">
            <a:avLst/>
          </a:prstGeom>
        </p:spPr>
      </p:pic>
      <p:pic>
        <p:nvPicPr>
          <p:cNvPr id="13" name="Picture 12">
            <a:extLst>
              <a:ext uri="{FF2B5EF4-FFF2-40B4-BE49-F238E27FC236}">
                <a16:creationId xmlns:a16="http://schemas.microsoft.com/office/drawing/2014/main" id="{A8553CD5-8A00-4854-8001-A3AD335048FA}"/>
              </a:ext>
            </a:extLst>
          </p:cNvPr>
          <p:cNvPicPr>
            <a:picLocks noChangeAspect="1"/>
          </p:cNvPicPr>
          <p:nvPr/>
        </p:nvPicPr>
        <p:blipFill rotWithShape="1">
          <a:blip r:embed="rId4"/>
          <a:srcRect l="14391" t="16518" r="46142" b="30198"/>
          <a:stretch/>
        </p:blipFill>
        <p:spPr>
          <a:xfrm>
            <a:off x="8326474" y="417871"/>
            <a:ext cx="3581015" cy="3734693"/>
          </a:xfrm>
          <a:prstGeom prst="rect">
            <a:avLst/>
          </a:prstGeom>
        </p:spPr>
      </p:pic>
      <p:pic>
        <p:nvPicPr>
          <p:cNvPr id="5" name="Content Placeholder 4">
            <a:extLst>
              <a:ext uri="{FF2B5EF4-FFF2-40B4-BE49-F238E27FC236}">
                <a16:creationId xmlns:a16="http://schemas.microsoft.com/office/drawing/2014/main" id="{5434D3EA-E670-439E-9E24-C0584672FE51}"/>
              </a:ext>
            </a:extLst>
          </p:cNvPr>
          <p:cNvPicPr>
            <a:picLocks noGrp="1" noChangeAspect="1"/>
          </p:cNvPicPr>
          <p:nvPr>
            <p:ph idx="1"/>
          </p:nvPr>
        </p:nvPicPr>
        <p:blipFill rotWithShape="1">
          <a:blip r:embed="rId5"/>
          <a:srcRect l="15825" t="16486" r="36884" b="25346"/>
          <a:stretch/>
        </p:blipFill>
        <p:spPr>
          <a:xfrm>
            <a:off x="152328" y="420722"/>
            <a:ext cx="3906491" cy="3711892"/>
          </a:xfrm>
          <a:prstGeom prst="rect">
            <a:avLst/>
          </a:prstGeom>
        </p:spPr>
      </p:pic>
      <p:sp>
        <p:nvSpPr>
          <p:cNvPr id="34" name="sketch line">
            <a:extLst>
              <a:ext uri="{FF2B5EF4-FFF2-40B4-BE49-F238E27FC236}">
                <a16:creationId xmlns:a16="http://schemas.microsoft.com/office/drawing/2014/main" id="{DE127D07-37F2-4FE3-9F47-F0CD6740D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9376" y="563476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itle 1">
            <a:extLst>
              <a:ext uri="{FF2B5EF4-FFF2-40B4-BE49-F238E27FC236}">
                <a16:creationId xmlns:a16="http://schemas.microsoft.com/office/drawing/2014/main" id="{0E086ACA-EE8B-40EC-A46F-850EEED45711}"/>
              </a:ext>
            </a:extLst>
          </p:cNvPr>
          <p:cNvSpPr txBox="1">
            <a:spLocks/>
          </p:cNvSpPr>
          <p:nvPr/>
        </p:nvSpPr>
        <p:spPr>
          <a:xfrm>
            <a:off x="4029314" y="4429818"/>
            <a:ext cx="4130324" cy="751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rgbClr val="FF0000"/>
                </a:solidFill>
                <a:latin typeface="Arial" panose="020B0604020202020204" pitchFamily="34" charset="0"/>
                <a:cs typeface="Arial" panose="020B0604020202020204" pitchFamily="34" charset="0"/>
              </a:rPr>
              <a:t>Korean-speaking population</a:t>
            </a:r>
          </a:p>
          <a:p>
            <a:pPr algn="ctr"/>
            <a:r>
              <a:rPr lang="en-US" sz="2400" dirty="0">
                <a:solidFill>
                  <a:srgbClr val="FF0000"/>
                </a:solidFill>
                <a:latin typeface="Arial" panose="020B0604020202020204" pitchFamily="34" charset="0"/>
                <a:cs typeface="Arial" panose="020B0604020202020204" pitchFamily="34" charset="0"/>
              </a:rPr>
              <a:t>7.4%</a:t>
            </a:r>
          </a:p>
        </p:txBody>
      </p:sp>
      <p:sp>
        <p:nvSpPr>
          <p:cNvPr id="51" name="Title 1">
            <a:extLst>
              <a:ext uri="{FF2B5EF4-FFF2-40B4-BE49-F238E27FC236}">
                <a16:creationId xmlns:a16="http://schemas.microsoft.com/office/drawing/2014/main" id="{80C5178B-CCA4-4DC7-AEE2-0E7AABE6A719}"/>
              </a:ext>
            </a:extLst>
          </p:cNvPr>
          <p:cNvSpPr txBox="1">
            <a:spLocks/>
          </p:cNvSpPr>
          <p:nvPr/>
        </p:nvSpPr>
        <p:spPr>
          <a:xfrm>
            <a:off x="7847242" y="4366947"/>
            <a:ext cx="4437531" cy="751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latin typeface="Arial" panose="020B0604020202020204" pitchFamily="34" charset="0"/>
                <a:cs typeface="Arial" panose="020B0604020202020204" pitchFamily="34" charset="0"/>
              </a:rPr>
              <a:t>Vietnamese-speaking population</a:t>
            </a:r>
          </a:p>
          <a:p>
            <a:pPr algn="ctr"/>
            <a:r>
              <a:rPr lang="en-US" sz="2400" dirty="0">
                <a:latin typeface="Arial" panose="020B0604020202020204" pitchFamily="34" charset="0"/>
                <a:cs typeface="Arial" panose="020B0604020202020204" pitchFamily="34" charset="0"/>
              </a:rPr>
              <a:t>4.9%</a:t>
            </a:r>
          </a:p>
        </p:txBody>
      </p:sp>
      <p:sp>
        <p:nvSpPr>
          <p:cNvPr id="14" name="Rectangle 13">
            <a:extLst>
              <a:ext uri="{FF2B5EF4-FFF2-40B4-BE49-F238E27FC236}">
                <a16:creationId xmlns:a16="http://schemas.microsoft.com/office/drawing/2014/main" id="{AF14976F-CF37-4FA2-8E42-23AAC8100F26}"/>
              </a:ext>
            </a:extLst>
          </p:cNvPr>
          <p:cNvSpPr/>
          <p:nvPr/>
        </p:nvSpPr>
        <p:spPr>
          <a:xfrm>
            <a:off x="1361563" y="1349298"/>
            <a:ext cx="672881" cy="9373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A709A4B-9022-47D9-BBCC-CAEF9C68C371}"/>
              </a:ext>
            </a:extLst>
          </p:cNvPr>
          <p:cNvSpPr/>
          <p:nvPr/>
        </p:nvSpPr>
        <p:spPr>
          <a:xfrm>
            <a:off x="9726236" y="1460810"/>
            <a:ext cx="622096" cy="9144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1226B01D-FB76-4281-AAED-8324B47D6E97}"/>
              </a:ext>
            </a:extLst>
          </p:cNvPr>
          <p:cNvSpPr/>
          <p:nvPr/>
        </p:nvSpPr>
        <p:spPr>
          <a:xfrm>
            <a:off x="5476958" y="1349298"/>
            <a:ext cx="700818" cy="937344"/>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itle 1">
            <a:extLst>
              <a:ext uri="{FF2B5EF4-FFF2-40B4-BE49-F238E27FC236}">
                <a16:creationId xmlns:a16="http://schemas.microsoft.com/office/drawing/2014/main" id="{78C32E44-1026-4AC1-AD7E-330619DC3843}"/>
              </a:ext>
            </a:extLst>
          </p:cNvPr>
          <p:cNvSpPr txBox="1">
            <a:spLocks/>
          </p:cNvSpPr>
          <p:nvPr/>
        </p:nvSpPr>
        <p:spPr>
          <a:xfrm>
            <a:off x="3667243" y="5730198"/>
            <a:ext cx="4854466" cy="75186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Arial" panose="020B0604020202020204" pitchFamily="34" charset="0"/>
                <a:cs typeface="Arial" panose="020B0604020202020204" pitchFamily="34" charset="0"/>
              </a:rPr>
              <a:t>Diverse Community</a:t>
            </a:r>
          </a:p>
        </p:txBody>
      </p:sp>
      <p:sp>
        <p:nvSpPr>
          <p:cNvPr id="35" name="TextBox 34">
            <a:extLst>
              <a:ext uri="{FF2B5EF4-FFF2-40B4-BE49-F238E27FC236}">
                <a16:creationId xmlns:a16="http://schemas.microsoft.com/office/drawing/2014/main" id="{A6520A21-D1B8-4B76-9A15-12F5DC597BCC}"/>
              </a:ext>
            </a:extLst>
          </p:cNvPr>
          <p:cNvSpPr txBox="1"/>
          <p:nvPr/>
        </p:nvSpPr>
        <p:spPr>
          <a:xfrm>
            <a:off x="8521708" y="6297601"/>
            <a:ext cx="3667243" cy="523220"/>
          </a:xfrm>
          <a:prstGeom prst="rect">
            <a:avLst/>
          </a:prstGeom>
          <a:noFill/>
        </p:spPr>
        <p:txBody>
          <a:bodyPr wrap="square" lIns="91440" tIns="45720" rIns="91440" bIns="45720" rtlCol="0" anchor="t">
            <a:spAutoFit/>
          </a:bodyPr>
          <a:lstStyle/>
          <a:p>
            <a:r>
              <a:rPr lang="en-US" sz="1400" dirty="0">
                <a:latin typeface="Arial"/>
                <a:cs typeface="Arial"/>
              </a:rPr>
              <a:t>Census Tract, King County, 2006-2010, King County GIS Center</a:t>
            </a:r>
          </a:p>
        </p:txBody>
      </p:sp>
    </p:spTree>
    <p:extLst>
      <p:ext uri="{BB962C8B-B14F-4D97-AF65-F5344CB8AC3E}">
        <p14:creationId xmlns:p14="http://schemas.microsoft.com/office/powerpoint/2010/main" val="2437664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C566-93A7-404B-8C14-F4BA8120D8BC}"/>
              </a:ext>
            </a:extLst>
          </p:cNvPr>
          <p:cNvSpPr>
            <a:spLocks noGrp="1"/>
          </p:cNvSpPr>
          <p:nvPr>
            <p:ph type="title"/>
          </p:nvPr>
        </p:nvSpPr>
        <p:spPr/>
        <p:txBody>
          <a:bodyPr/>
          <a:lstStyle/>
          <a:p>
            <a:r>
              <a:rPr lang="en-US" dirty="0"/>
              <a:t>Steps of Culturally Inclusive Outreach</a:t>
            </a:r>
          </a:p>
        </p:txBody>
      </p:sp>
      <p:sp>
        <p:nvSpPr>
          <p:cNvPr id="3" name="Content Placeholder 2">
            <a:extLst>
              <a:ext uri="{FF2B5EF4-FFF2-40B4-BE49-F238E27FC236}">
                <a16:creationId xmlns:a16="http://schemas.microsoft.com/office/drawing/2014/main" id="{09519A96-165E-498E-8059-7459436520D4}"/>
              </a:ext>
            </a:extLst>
          </p:cNvPr>
          <p:cNvSpPr>
            <a:spLocks noGrp="1"/>
          </p:cNvSpPr>
          <p:nvPr>
            <p:ph idx="1"/>
          </p:nvPr>
        </p:nvSpPr>
        <p:spPr/>
        <p:txBody>
          <a:bodyPr/>
          <a:lstStyle/>
          <a:p>
            <a:endParaRPr lang="en-US" dirty="0"/>
          </a:p>
          <a:p>
            <a:endParaRPr lang="en-US" dirty="0"/>
          </a:p>
        </p:txBody>
      </p:sp>
      <p:graphicFrame>
        <p:nvGraphicFramePr>
          <p:cNvPr id="4" name="Diagram 3">
            <a:extLst>
              <a:ext uri="{FF2B5EF4-FFF2-40B4-BE49-F238E27FC236}">
                <a16:creationId xmlns:a16="http://schemas.microsoft.com/office/drawing/2014/main" id="{0A17334F-4F92-476A-9E81-07B6CAD8A932}"/>
              </a:ext>
            </a:extLst>
          </p:cNvPr>
          <p:cNvGraphicFramePr/>
          <p:nvPr>
            <p:extLst>
              <p:ext uri="{D42A27DB-BD31-4B8C-83A1-F6EECF244321}">
                <p14:modId xmlns:p14="http://schemas.microsoft.com/office/powerpoint/2010/main" val="1663652366"/>
              </p:ext>
            </p:extLst>
          </p:nvPr>
        </p:nvGraphicFramePr>
        <p:xfrm>
          <a:off x="1854856" y="1234076"/>
          <a:ext cx="8061039" cy="5258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708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FDD3B-A8BB-4DE2-B760-C75E012951BF}"/>
              </a:ext>
            </a:extLst>
          </p:cNvPr>
          <p:cNvSpPr>
            <a:spLocks noGrp="1"/>
          </p:cNvSpPr>
          <p:nvPr>
            <p:ph type="title"/>
          </p:nvPr>
        </p:nvSpPr>
        <p:spPr>
          <a:xfrm>
            <a:off x="838200" y="248367"/>
            <a:ext cx="10515600" cy="1325563"/>
          </a:xfrm>
        </p:spPr>
        <p:txBody>
          <a:bodyPr/>
          <a:lstStyle/>
          <a:p>
            <a:r>
              <a:rPr lang="en-US" dirty="0"/>
              <a:t>Step 1. Know the Korean culture</a:t>
            </a:r>
          </a:p>
        </p:txBody>
      </p:sp>
      <p:graphicFrame>
        <p:nvGraphicFramePr>
          <p:cNvPr id="7" name="Chart 6">
            <a:extLst>
              <a:ext uri="{FF2B5EF4-FFF2-40B4-BE49-F238E27FC236}">
                <a16:creationId xmlns:a16="http://schemas.microsoft.com/office/drawing/2014/main" id="{BFAC91FE-1221-4BF0-8209-D05AE14EEAD7}"/>
              </a:ext>
            </a:extLst>
          </p:cNvPr>
          <p:cNvGraphicFramePr/>
          <p:nvPr>
            <p:extLst>
              <p:ext uri="{D42A27DB-BD31-4B8C-83A1-F6EECF244321}">
                <p14:modId xmlns:p14="http://schemas.microsoft.com/office/powerpoint/2010/main" val="2921896793"/>
              </p:ext>
            </p:extLst>
          </p:nvPr>
        </p:nvGraphicFramePr>
        <p:xfrm>
          <a:off x="650070" y="1251518"/>
          <a:ext cx="8398042" cy="5358115"/>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9">
            <a:extLst>
              <a:ext uri="{FF2B5EF4-FFF2-40B4-BE49-F238E27FC236}">
                <a16:creationId xmlns:a16="http://schemas.microsoft.com/office/drawing/2014/main" id="{1A5B0F2A-3892-43BD-96E2-3BC8B52FFF6E}"/>
              </a:ext>
            </a:extLst>
          </p:cNvPr>
          <p:cNvSpPr>
            <a:spLocks noGrp="1"/>
          </p:cNvSpPr>
          <p:nvPr>
            <p:ph idx="1"/>
          </p:nvPr>
        </p:nvSpPr>
        <p:spPr>
          <a:xfrm>
            <a:off x="8389970" y="2740557"/>
            <a:ext cx="3455719" cy="1653023"/>
          </a:xfrm>
        </p:spPr>
        <p:txBody>
          <a:bodyPr>
            <a:normAutofit/>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“Korean-speaking respondents were relatively more concerned about the health of the water in Poverty Bay rather than how it affects our use of water (e.g., recreational water use).”</a:t>
            </a:r>
          </a:p>
          <a:p>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a:p>
            <a:pPr marL="0" indent="0">
              <a:buNone/>
            </a:pPr>
            <a:endParaRPr lang="en-US" sz="1800" dirty="0">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67630808-D4F0-4609-8946-446A0954A8B8}"/>
              </a:ext>
            </a:extLst>
          </p:cNvPr>
          <p:cNvSpPr txBox="1"/>
          <p:nvPr/>
        </p:nvSpPr>
        <p:spPr>
          <a:xfrm>
            <a:off x="8934303" y="6455744"/>
            <a:ext cx="3667243"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Poverty Bay Community Survey, 2022</a:t>
            </a:r>
          </a:p>
        </p:txBody>
      </p:sp>
    </p:spTree>
    <p:extLst>
      <p:ext uri="{BB962C8B-B14F-4D97-AF65-F5344CB8AC3E}">
        <p14:creationId xmlns:p14="http://schemas.microsoft.com/office/powerpoint/2010/main" val="2460225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82174-BE09-4F63-B8C3-1DC451F9B6BE}"/>
              </a:ext>
            </a:extLst>
          </p:cNvPr>
          <p:cNvSpPr>
            <a:spLocks noGrp="1"/>
          </p:cNvSpPr>
          <p:nvPr>
            <p:ph type="title"/>
          </p:nvPr>
        </p:nvSpPr>
        <p:spPr/>
        <p:txBody>
          <a:bodyPr/>
          <a:lstStyle/>
          <a:p>
            <a:r>
              <a:rPr lang="en-US" dirty="0"/>
              <a:t> Step 2. Plan diverse approaches</a:t>
            </a:r>
          </a:p>
        </p:txBody>
      </p:sp>
      <p:graphicFrame>
        <p:nvGraphicFramePr>
          <p:cNvPr id="4" name="Diagram 3">
            <a:extLst>
              <a:ext uri="{FF2B5EF4-FFF2-40B4-BE49-F238E27FC236}">
                <a16:creationId xmlns:a16="http://schemas.microsoft.com/office/drawing/2014/main" id="{AACF2095-403B-42CC-B9BF-0F67725D39CB}"/>
              </a:ext>
            </a:extLst>
          </p:cNvPr>
          <p:cNvGraphicFramePr/>
          <p:nvPr>
            <p:extLst>
              <p:ext uri="{D42A27DB-BD31-4B8C-83A1-F6EECF244321}">
                <p14:modId xmlns:p14="http://schemas.microsoft.com/office/powerpoint/2010/main" val="2353810662"/>
              </p:ext>
            </p:extLst>
          </p:nvPr>
        </p:nvGraphicFramePr>
        <p:xfrm>
          <a:off x="2032000" y="1439333"/>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ontent Placeholder 7">
            <a:extLst>
              <a:ext uri="{FF2B5EF4-FFF2-40B4-BE49-F238E27FC236}">
                <a16:creationId xmlns:a16="http://schemas.microsoft.com/office/drawing/2014/main" id="{F0D1FE66-A5DC-4603-97E7-21603823152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011769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51C8C-29F4-4BEB-BF82-4F195DD64316}"/>
              </a:ext>
            </a:extLst>
          </p:cNvPr>
          <p:cNvSpPr>
            <a:spLocks noGrp="1"/>
          </p:cNvSpPr>
          <p:nvPr>
            <p:ph type="title"/>
          </p:nvPr>
        </p:nvSpPr>
        <p:spPr/>
        <p:txBody>
          <a:bodyPr/>
          <a:lstStyle/>
          <a:p>
            <a:r>
              <a:rPr lang="en-US" dirty="0"/>
              <a:t>Translation vs Transcreation</a:t>
            </a:r>
          </a:p>
        </p:txBody>
      </p:sp>
      <p:graphicFrame>
        <p:nvGraphicFramePr>
          <p:cNvPr id="4" name="Content Placeholder 3">
            <a:extLst>
              <a:ext uri="{FF2B5EF4-FFF2-40B4-BE49-F238E27FC236}">
                <a16:creationId xmlns:a16="http://schemas.microsoft.com/office/drawing/2014/main" id="{C6409510-BFD1-46FA-9865-2CCC2A0EC32C}"/>
              </a:ext>
            </a:extLst>
          </p:cNvPr>
          <p:cNvGraphicFramePr>
            <a:graphicFrameLocks noGrp="1"/>
          </p:cNvGraphicFramePr>
          <p:nvPr>
            <p:ph idx="1"/>
            <p:extLst>
              <p:ext uri="{D42A27DB-BD31-4B8C-83A1-F6EECF244321}">
                <p14:modId xmlns:p14="http://schemas.microsoft.com/office/powerpoint/2010/main" val="19693691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8591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470AD-C2A2-4C74-A7B9-F514E9D36D41}"/>
              </a:ext>
            </a:extLst>
          </p:cNvPr>
          <p:cNvSpPr>
            <a:spLocks noGrp="1"/>
          </p:cNvSpPr>
          <p:nvPr>
            <p:ph type="title"/>
          </p:nvPr>
        </p:nvSpPr>
        <p:spPr/>
        <p:txBody>
          <a:bodyPr/>
          <a:lstStyle/>
          <a:p>
            <a:r>
              <a:rPr lang="en-US" dirty="0"/>
              <a:t>Transcreation aims to speak to the audience!</a:t>
            </a:r>
          </a:p>
        </p:txBody>
      </p:sp>
      <p:pic>
        <p:nvPicPr>
          <p:cNvPr id="7" name="Content Placeholder 4" descr="A person in a kayak with birds flying above him&#10;&#10;Description automatically generated with low confidence">
            <a:extLst>
              <a:ext uri="{FF2B5EF4-FFF2-40B4-BE49-F238E27FC236}">
                <a16:creationId xmlns:a16="http://schemas.microsoft.com/office/drawing/2014/main" id="{E044D952-CB05-43D7-9F43-E7F8398ABA5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604" b="2"/>
          <a:stretch/>
        </p:blipFill>
        <p:spPr>
          <a:xfrm>
            <a:off x="838200" y="1690688"/>
            <a:ext cx="5525368" cy="4755649"/>
          </a:xfrm>
          <a:prstGeom prst="rect">
            <a:avLst/>
          </a:prstGeom>
          <a:ln w="12700">
            <a:solidFill>
              <a:schemeClr val="tx1"/>
            </a:solidFill>
          </a:ln>
        </p:spPr>
      </p:pic>
      <p:pic>
        <p:nvPicPr>
          <p:cNvPr id="9" name="Picture 8">
            <a:extLst>
              <a:ext uri="{FF2B5EF4-FFF2-40B4-BE49-F238E27FC236}">
                <a16:creationId xmlns:a16="http://schemas.microsoft.com/office/drawing/2014/main" id="{8B6CA945-090E-4091-A884-669AF4FE35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5110" y="3727200"/>
            <a:ext cx="4078706" cy="2719137"/>
          </a:xfrm>
          <a:prstGeom prst="rect">
            <a:avLst/>
          </a:prstGeom>
        </p:spPr>
      </p:pic>
      <p:sp>
        <p:nvSpPr>
          <p:cNvPr id="11" name="Thought Bubble: Cloud 10">
            <a:extLst>
              <a:ext uri="{FF2B5EF4-FFF2-40B4-BE49-F238E27FC236}">
                <a16:creationId xmlns:a16="http://schemas.microsoft.com/office/drawing/2014/main" id="{33B4255C-895D-4325-A229-0048CEF2B9DF}"/>
              </a:ext>
            </a:extLst>
          </p:cNvPr>
          <p:cNvSpPr/>
          <p:nvPr/>
        </p:nvSpPr>
        <p:spPr>
          <a:xfrm>
            <a:off x="6735111" y="1559426"/>
            <a:ext cx="4213626" cy="1869574"/>
          </a:xfrm>
          <a:prstGeom prst="cloudCallout">
            <a:avLst>
              <a:gd name="adj1" fmla="val 18250"/>
              <a:gd name="adj2" fmla="val 9766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For Foodies? I can be attractive!</a:t>
            </a:r>
          </a:p>
        </p:txBody>
      </p:sp>
      <p:sp>
        <p:nvSpPr>
          <p:cNvPr id="8" name="TextBox 7">
            <a:extLst>
              <a:ext uri="{FF2B5EF4-FFF2-40B4-BE49-F238E27FC236}">
                <a16:creationId xmlns:a16="http://schemas.microsoft.com/office/drawing/2014/main" id="{863110B0-8909-456F-BBAF-1F31145E7345}"/>
              </a:ext>
            </a:extLst>
          </p:cNvPr>
          <p:cNvSpPr txBox="1"/>
          <p:nvPr/>
        </p:nvSpPr>
        <p:spPr>
          <a:xfrm>
            <a:off x="10404088" y="6492875"/>
            <a:ext cx="2243349"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Poverty Bay, DNRP </a:t>
            </a:r>
          </a:p>
        </p:txBody>
      </p:sp>
    </p:spTree>
    <p:extLst>
      <p:ext uri="{BB962C8B-B14F-4D97-AF65-F5344CB8AC3E}">
        <p14:creationId xmlns:p14="http://schemas.microsoft.com/office/powerpoint/2010/main" val="2080955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403</TotalTime>
  <Words>877</Words>
  <Application>Microsoft Office PowerPoint</Application>
  <PresentationFormat>Widescreen</PresentationFormat>
  <Paragraphs>104</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Culturally-Inclusive  Community Outreach Approaches </vt:lpstr>
      <vt:lpstr>Poverty Bay Shellfish Protection District</vt:lpstr>
      <vt:lpstr>Pollution Identification and Correction (PIC) program</vt:lpstr>
      <vt:lpstr>Spanish-speaking population 10.0%</vt:lpstr>
      <vt:lpstr>Steps of Culturally Inclusive Outreach</vt:lpstr>
      <vt:lpstr>Step 1. Know the Korean culture</vt:lpstr>
      <vt:lpstr> Step 2. Plan diverse approaches</vt:lpstr>
      <vt:lpstr>Translation vs Transcreation</vt:lpstr>
      <vt:lpstr>Transcreation aims to speak to the audience!</vt:lpstr>
      <vt:lpstr>Build relationships by visiting</vt:lpstr>
      <vt:lpstr>Message for youth, family, and elderly</vt:lpstr>
      <vt:lpstr>Step 3. Connect services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Culturally Inclusive Community Outreach for  Behavioral Changes about Fecal Pollution</dc:title>
  <dc:creator>Lee, Eunbi</dc:creator>
  <cp:lastModifiedBy>Lee, Eunbi</cp:lastModifiedBy>
  <cp:revision>19</cp:revision>
  <dcterms:created xsi:type="dcterms:W3CDTF">2022-04-11T20:29:26Z</dcterms:created>
  <dcterms:modified xsi:type="dcterms:W3CDTF">2022-04-14T18:52:12Z</dcterms:modified>
</cp:coreProperties>
</file>