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2C60-E1BF-0941-B2E1-D408398CF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597B99-8D50-7D47-8B39-4B546763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C9F1D-E1E9-A448-817F-F20CF5B1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2432F-310F-CB4D-82AE-5D547B81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1FB6A-C277-2A4F-B170-A13935E1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1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D6487-D006-394F-A934-F1A6C85C3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C92DE-285D-B84C-9F38-4458C5C7A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DD7CA-4145-D344-A33E-BAF909239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2BF48-37F9-D148-BB48-933831BD2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C7EF-135F-0D4D-8A41-F3CFAA20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5F53B0-FA27-1949-941C-7FA1D63D8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C36EEB-0C4F-3F42-98F6-669B6DC8F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A1D5C-6771-9F46-87E9-18EA4A4D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54FBC-7FA3-AC45-8554-16BA6453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129F-E80D-3D47-9CF5-45F5285A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25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58B3-CD1A-164B-8094-95299A3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6D2A6-62EF-D846-9A77-E2E937E1D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C4A13-C59B-9947-A37C-FC9ED849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6602F-A204-2343-B961-D30D70F5A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61702-FD2F-9548-A5F6-CD472401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890E0-00C3-C949-A1C5-D4FE539B5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D094A-9888-A448-9ADB-909E3A6E1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4CB1B-A228-EC46-844F-C4FC6AFA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8B02-6FDD-C34B-9010-2F1A228E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ED958-8BD3-F84E-A92C-9EC6570F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7396-F61E-7949-B614-081FC90C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02A6-0689-E846-8B93-1370C3811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3DFF8E-A0BC-6A48-908A-1534F686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7D4AB-E132-9043-A7BE-C718B4B07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5B830-F2A6-5C44-8BD8-652859A6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B27B8-D3B8-6F49-9501-0FDE47C6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0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0D87-9789-F044-A910-D8AD29949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81AEF-3A84-704D-9051-9A88CE095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F6528-1070-044B-B960-85A90B765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8CC09-21F1-394E-9058-79787352D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929E9-5A01-9F40-AB9A-E8BF40DE2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A504FB-1958-2841-B2A8-34B9A0F67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F3544-09EF-3341-B3C9-99912909B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16AB18-57CD-E941-B8A4-D8D4B975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9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D5A8-91EC-2245-A8FE-E64FC654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224E4-507E-474C-8D8A-4141FE9C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8484B-50DB-D948-95EE-F7FD761C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1751B-4227-8642-BDBF-20FABA8B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5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7DE5B-3BD9-4B4E-906D-AE59F2F49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A7385-8F83-B145-9FE9-8634287F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7258-5452-4842-AB59-3C033059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D00C-074A-0540-9070-E12E9959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A0916-EE8B-5C4A-97D2-ACAFF1DAD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98F18-DEA0-5740-B2D1-021328AEE6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196BD-20A2-8A42-8DFC-2CAE08D1B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1312A-D5ED-7848-8287-92CBC0CE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6C765-E912-4246-9F31-F83CB354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3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3989-02D3-5047-B8D7-77CEA7F6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4208D-743B-6043-AF8A-57266669DC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ACDAB-5E1B-3144-8568-718D0E85B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A2CF1-87F4-7242-B333-9E6E6B0D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BDB7C-4CDD-6B48-A6C2-7B047B8A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B6928-633E-594A-A4C4-59699A8E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6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72C1C-10BD-7B4C-9073-89E1D4AC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ACAF9-5623-8949-8B38-CF70AE098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CD13-899C-A54F-9CBC-E86AD5450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5004-E6A6-6741-9E86-74EEF0DEB45A}" type="datetimeFigureOut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BC35E-F1C2-704A-AE29-5A04C4FAC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427AC-A1F7-6440-8B3A-8BB98F04E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2270-D6F1-E641-9DD0-95F82A92F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2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972A22-1FCF-1A41-87A6-6AA4713A8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34325" cy="25781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Relationship building for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nature-based flood management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Chief Harley Chappell, Semiahmoo First Nation; Matt Osler, City of Surrey; Erin Clement, City of Delta; Eric </a:t>
            </a:r>
            <a:r>
              <a:rPr lang="en-US" sz="2000" dirty="0" err="1">
                <a:solidFill>
                  <a:schemeClr val="bg1"/>
                </a:solidFill>
              </a:rPr>
              <a:t>Balke</a:t>
            </a:r>
            <a:r>
              <a:rPr lang="en-US" sz="2000" dirty="0">
                <a:solidFill>
                  <a:schemeClr val="bg1"/>
                </a:solidFill>
              </a:rPr>
              <a:t>, Province of BC (Moderators: Gillian Fuss, Emergency Planning Secretariat; Deborah Carlson, West Coast Environmental Law)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Salish Sea Ecosystem Conference April 26, 2022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480807-6BA4-0545-85CA-9D0D1C6FF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382" b="-9348"/>
          <a:stretch/>
        </p:blipFill>
        <p:spPr>
          <a:xfrm>
            <a:off x="3104889" y="2943225"/>
            <a:ext cx="9087111" cy="438626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BA6BAA-3DE4-A14F-87B0-77627697CC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44"/>
          <a:stretch/>
        </p:blipFill>
        <p:spPr>
          <a:xfrm>
            <a:off x="0" y="2943225"/>
            <a:ext cx="3104889" cy="2052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3D003-7BE7-6C43-802B-817E1B3266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9333"/>
            <a:ext cx="3104889" cy="2328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FDD6DF-3337-F44B-85C9-345121F3F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111" y="691096"/>
            <a:ext cx="3104889" cy="16273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D168537-A036-294B-BD4D-B3C7A7B04B91}"/>
              </a:ext>
            </a:extLst>
          </p:cNvPr>
          <p:cNvSpPr txBox="1"/>
          <p:nvPr/>
        </p:nvSpPr>
        <p:spPr>
          <a:xfrm>
            <a:off x="11013281" y="6472238"/>
            <a:ext cx="2357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Gord</a:t>
            </a:r>
            <a:r>
              <a:rPr lang="en-US" sz="1200" dirty="0">
                <a:solidFill>
                  <a:schemeClr val="bg1"/>
                </a:solidFill>
              </a:rPr>
              <a:t> McKenna</a:t>
            </a:r>
          </a:p>
        </p:txBody>
      </p:sp>
    </p:spTree>
    <p:extLst>
      <p:ext uri="{BB962C8B-B14F-4D97-AF65-F5344CB8AC3E}">
        <p14:creationId xmlns:p14="http://schemas.microsoft.com/office/powerpoint/2010/main" val="99848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66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Relationship building for  nature-based flood management  Chief Harley Chappell, Semiahmoo First Nation; Matt Osler, City of Surrey; Erin Clement, City of Delta; Eric Balke, Province of BC (Moderators: Gillian Fuss, Emergency Planning Secretariat; Deborah Carlson, West Coast Environmental Law) Salish Sea Ecosystem Conference April 26, 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 building for  nature-based flood management  Chief Harley Chappell, Semiahmoo First Nation; Matt Osler, City of Surrey; Erin Clement, City of Delta; Eric Balke, Province of BC Salish Sea Ecosystem Conference 2022 (April 26)</dc:title>
  <dc:creator>Deborah Carlson</dc:creator>
  <cp:lastModifiedBy>Deborah Carlson</cp:lastModifiedBy>
  <cp:revision>2</cp:revision>
  <dcterms:created xsi:type="dcterms:W3CDTF">2022-04-26T17:12:53Z</dcterms:created>
  <dcterms:modified xsi:type="dcterms:W3CDTF">2022-04-26T17:50:21Z</dcterms:modified>
</cp:coreProperties>
</file>